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0" r:id="rId4"/>
    <p:sldId id="281" r:id="rId5"/>
    <p:sldId id="282" r:id="rId6"/>
    <p:sldId id="258" r:id="rId7"/>
    <p:sldId id="275" r:id="rId8"/>
    <p:sldId id="273" r:id="rId9"/>
    <p:sldId id="274" r:id="rId10"/>
    <p:sldId id="276" r:id="rId11"/>
    <p:sldId id="277" r:id="rId12"/>
    <p:sldId id="278" r:id="rId13"/>
    <p:sldId id="279" r:id="rId14"/>
    <p:sldId id="283" r:id="rId15"/>
    <p:sldId id="259" r:id="rId16"/>
    <p:sldId id="260" r:id="rId17"/>
    <p:sldId id="265" r:id="rId18"/>
    <p:sldId id="266" r:id="rId19"/>
    <p:sldId id="267" r:id="rId20"/>
    <p:sldId id="271" r:id="rId21"/>
    <p:sldId id="268" r:id="rId22"/>
    <p:sldId id="269" r:id="rId23"/>
    <p:sldId id="270" r:id="rId2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>
      <p:cViewPr varScale="1">
        <p:scale>
          <a:sx n="52" d="100"/>
          <a:sy n="52" d="100"/>
        </p:scale>
        <p:origin x="293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1"/>
          </a:xfrm>
          <a:prstGeom prst="rect">
            <a:avLst/>
          </a:prstGeom>
        </p:spPr>
        <p:txBody>
          <a:bodyPr vert="horz" lIns="92166" tIns="46083" rIns="92166" bIns="4608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2166" tIns="46083" rIns="92166" bIns="46083" rtlCol="0"/>
          <a:lstStyle>
            <a:lvl1pPr algn="r">
              <a:defRPr sz="1200"/>
            </a:lvl1pPr>
          </a:lstStyle>
          <a:p>
            <a:fld id="{3B81EEF1-288C-42B0-AF53-5D53CBEF41B1}" type="datetimeFigureOut">
              <a:rPr lang="en-IE" smtClean="0"/>
              <a:pPr/>
              <a:t>12/09/2016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6491"/>
          </a:xfrm>
          <a:prstGeom prst="rect">
            <a:avLst/>
          </a:prstGeom>
        </p:spPr>
        <p:txBody>
          <a:bodyPr vert="horz" lIns="92166" tIns="46083" rIns="92166" bIns="46083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2166" tIns="46083" rIns="92166" bIns="46083" rtlCol="0" anchor="b"/>
          <a:lstStyle>
            <a:lvl1pPr algn="r">
              <a:defRPr sz="1200"/>
            </a:lvl1pPr>
          </a:lstStyle>
          <a:p>
            <a:fld id="{3223CE9C-185C-4C04-9766-E8B3121E60A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988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4" y="0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5CC7071-B33C-42C2-B1A0-2FA0A75A09DA}" type="datetimeFigureOut">
              <a:rPr lang="en-IE" smtClean="0"/>
              <a:t>13/09/2016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40363" cy="3910013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4" y="9431339"/>
            <a:ext cx="2946400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9EC52264-A67B-4815-A165-57D08F7309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47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192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465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96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359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790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047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99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726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57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2264-A67B-4815-A165-57D08F730998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536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BFJVU7r2CsjgPM&amp;tbnid=4BRMwmcB4KMqdM:&amp;ved=0CAUQjRw&amp;url=http://www.waxingunlyrical.com/2013/03/26/4-free-tools-to-measure-your-instagram-success/&amp;ei=KyZIUsKfFYXPhAfA_oDICQ&amp;bvm=bv.53217764,d.ZG4&amp;psig=AFQjCNHy9DMmALepRwTN4F4nijO4WInpXg&amp;ust=138054647227839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Lu9kOuNUejfStM&amp;tbnid=DJ1CsxwlBupV4M:&amp;ved=0CAUQjRw&amp;url=http://www.forbes.com/sites/parmyolson/2013/06/07/snapchat-said-to-be-close-to-raising-100-million/&amp;ei=7yRIUtCoNMethQeWmoHwBQ&amp;bvm=bv.53217764,d.ZG4&amp;psig=AFQjCNHOhFe3u3UQ8yjsmKBJFyor5VTzYQ&amp;ust=138054614223205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2"/>
            <a:ext cx="7772400" cy="1470025"/>
          </a:xfrm>
        </p:spPr>
        <p:txBody>
          <a:bodyPr/>
          <a:lstStyle/>
          <a:p>
            <a:r>
              <a:rPr lang="en-IE" dirty="0" smtClean="0"/>
              <a:t>First Year Parents Information Evening.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/>
          <a:lstStyle/>
          <a:p>
            <a:r>
              <a:rPr lang="en-IE" sz="6000" dirty="0"/>
              <a:t>Social Media</a:t>
            </a:r>
          </a:p>
          <a:p>
            <a:r>
              <a:rPr lang="en-IE" sz="6000" dirty="0"/>
              <a:t>Challenges for Everyone.</a:t>
            </a:r>
          </a:p>
          <a:p>
            <a:endParaRPr lang="en-IE" sz="6000" dirty="0"/>
          </a:p>
          <a:p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BIG FIVE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4400" b="1" dirty="0" err="1"/>
              <a:t>Instagram</a:t>
            </a:r>
            <a:endParaRPr lang="en-IE" sz="4400" b="1" dirty="0"/>
          </a:p>
          <a:p>
            <a:endParaRPr lang="en-IE" dirty="0"/>
          </a:p>
        </p:txBody>
      </p:sp>
      <p:sp>
        <p:nvSpPr>
          <p:cNvPr id="32770" name="AutoShape 2" descr="data:image/jpeg;base64,/9j/4AAQSkZJRgABAQAAAQABAAD/2wCEAAkGBxQQEhQUEhQWFhUWGBUUFRQUFRUYFBUVFRsYFhcVFBQYHCggGBwnHRUVITEhJSkrLi4uFx8zODMsNyguLiwBCgoKDg0OGhAQGy0kHx0sLCwsLDcsLCwsLCwsLiwsLCwsLCwsLCwsLCwsMSwsLCwsLCwsLCwsLCwsLCwsNywsN//AABEIAMIBAwMBIgACEQEDEQH/xAAcAAEAAgMBAQEAAAAAAAAAAAAABgcDBAUCCAH/xABKEAABAwIDBAUHBwsCBQUAAAABAAIDBBEFEiEGBzFBEyJRYXEUMnKBkaGxFjNSU7LB0QgVIyVCYoKSouHwNFREk8LS0xckNkNz/8QAGgEBAAMBAQEAAAAAAAAAAAAAAAIDBAEFBv/EACwRAQACAgAFAwIFBQAAAAAAAAABAgMRBBITITEFQVEUcSIyscHRBiM0cpH/2gAMAwEAAhEDEQA/ALxREQEREBERAREQFhqKlkYzPc1o7XEAe0rgba7Vsw+K+jpXXyM5ek7uHvVSPqqivqAZXucTe1+A0OjW8GjwVeTJFKzM+zRg4a2Xcx4hc7tqaQf/AHs9VyPaAnyppPr26eP4KsXbO2y3vz+5aFThQa5/g74FX+nVji6zbetRM/8AHn8RnjFl6f2W58qqT69nv/BextNS/Xs9/wCCoxlGVniofv5rL1nqfTR8ruG0dN9c33r9+UNN9c1U02hKy+Q95XOtKP08fK4PlFTfXM9q8naSl+vZ7VTj6A961ZaPv96dY+nj5XZ8pqT/AHEf8y/PlRSf7iP+ZULVQ5Bcmw7VxX4lDykU4vMuWw1jzL6ZpsfppDZk8RPIZxc+AK6QK+UfzmwcJPiprsZvBlpy0Od0kPNpN7DtYeXhw+KlFvlCcUe0r6RauG1zKiNskZzMcLg/cewraU1IiIgIiICIiAiIgIiICIiAiIgIiIC/HGwX6tbEjaKQ/uu+CD552txl1bVyyE3aHFrByDGmzfx9ZUm2aiHlDP4vslV3QvuB36qxtnT/AO5Z/F9krzuLt/Zt9pfS+mUjpZft/KV4gbW8CovXP60ng/4FSPFDq3wPxCitc/WTwf8AAr0v6a74J/1n9XxHqH+ZP3j9nOjf/n9ltRyLkxSLdZJ/nFedL6mYb7JFlD/8/utASL9MvauITVtSSD/PFa0z7rE6VYpJF0iEa22ceiAB4nX3fiolDppw7z+Cle2B/RA/vD3kKJceXfotmH8jDxH53Ww2i6cluZoOUltwbuI4NaBxP4HimFQFj5AQRYcOxwNj4FZ6f6YabmwHBpvawtl4LZisXS25NH2gFbkjVNq8fbJEQs7ctjx6SSlcdCOkZfkRYOA8QQfUVby+dt1khGKQ25iQf0FfRKhSeyWWPxCIikrEREBERAREQEREBERAREQEREBauK/Myeg74LaWpivzMnoO+CD5Vw+azR4D4KwcDxCNlQ3M8DzuJ7iubh+wkLoHP6We7WOcGgxWJa0kD5u/JdGj2XgmpYTIMklqiSR7HN6R+Qt6JmWR+UXBfyHmt775MmDq1mu/L18HqHQpesV3zdkgxPGoSW2kadDzUZrMRY50lnDUPt7DwXQh2IpGPGedzm9M1mjo23Y97WtN78wXXtrpoLajVxTZ6CCldNmde9nRlzT1HFzdbDRzSACAXWJ5LX6bb6Gk1j8UTEx8PCz8PGbNOXetyjsdWAuthFJNUm0MZfbi7g1vpOOg+K7DtgaOFjJpKmfIGNllEhia0AtDiwuEYI46n7yodtLvJlkHQYePJ6dt2tcwWkcO0fVg/wAx4krPGHcvTtxXbsnUmzbIBerrIIO4kfF7m39ixCkw9+jMVgLjwuY//IqywDCzM7PJdxJuXO1J8XO4qa1Gz8Ri4G/i0+5a68JTXeWG/G2iXXrdlJ2tzxFk7O2J3WPg08fBpKjEs1iQ64I0II1BHIg8/FR2WWow6TNSyPiN9WjzXelGeq5TLCNoafGwIKoCCsA6krOEluQve/oG/a08Qs+Th9T2asXF83lHMVhFQwsvY6Fp7xr9y4kGDyjRzAbcw4e46EK36PdPBM24rJwRo5uSG7T2ebqOBB5ghZHbm4v95P8AyRfglYtWNGS+O87naqoqSZg6rNe0vBPgCTovMEBhY8yEGSTKA0G4a0G+p7VaEm5yL/eT/wAkS0qndJE3/i5v+XGk80xqUadOs7iJ2jm6p98Vg8JPsFfR6o/YnZZlHikBbK9/zgs5rRxYexXgp08IZJ3IiIpKxERAREQEREBERAREQEREBERAWpivzMnoO+C21qYv8zL6DvgUFcbJeY3wC81m7qGZ5cyaWIHXI0Mc0ejmFwO6+nJNkvMb4BTKmKohfdCBujiP/Fy/8uL8F7i3V0tMemllkmDbZYnNjYxzr2aH5Rctva4uNL300VhxFcraaewjb2lzj6hb/qVitSO9/aR0kgo2OOVlny/vPPWa0+F83i7uULoGBgzOF+wdveUrJjUVE0p1L5Hu9rjYeyy/ansHc0fBXVjUbVXnbuYVXOe7T+w8SpTPUv6McD4O194UIoJclmjgP8uV2pZHBgJvY8D2qyvfyp6PNL9lbJJG5xbmY3iD52nEgd3aovWU5Y4PYSCCHNcNCCDcEEcCCpZgWMgOyTPLYwCSW+d6OaxIB1OmtxoRdeKihY5zxHfo73Ze9wDy115+5Qsly8izN3m1XlMEc7j12kQ1A5X0s+3i4O7g56srNdfP27NnR1FRAfNkizW72HLf2SH2K78CqjLBG48S0X8baqnwv3uNtuZcqvOhXRmcuTXu0KjMpwjGEH9Zw/x/ZKtFVXgh/WcP8f2SrUUq+HL+RERSQEREBERAREQEREBERAREQEREBaeMfMS+g74Fbi0sZ+Yl9B3wKCt9lD1G+AUwpyoZsqeo3wCmFOVnhos6URXC2qd14e8PHwP3LtRFcPbMfog8cY3B3q5+4lTVx5fMbmmKaRp4te5p8WuIPwWR89tSOBB9QK7u8XDOhqenb83P1wRwz6Zx69HfxHsUfGqvidwptHdnZUhruBXUmxNpY0dbQEcbjU30HJcRrLcrju4j8Vl05Bx7spHvOi7FphKs6bUFSDm0JvZo8XGyl1JJxsANFEqOIghx5cGjl3ntK65xDo2d5XIlXl7pLu9ZeulfybC658XMt8CrZ2QfemYe5VXsmw09FJMdJKohsfbk1DT73u8AFa+ARdHAwdwVdp7raxqrencuRXv0K6E71yK52hVUyshwcAP6zh/j+yVayqbZw/rOLwf9kq2VZTwjk8iIimgIiICIiAiIgIiICIiAiIgIiIC0sa/08voO+BW6tHHP9PN6D/gUFZbK+YFMacqF7LO6g8ApfTuWaGmzpRuWpicedrmngQszHLzNqFOJVqoxahY4PpKnzHG8T+bHcrHlx95CrrEsHloZMsouwnqSC+R47jyP7p1+Ku3afCxM03GvIqDy1ckAMczBNEdC14B09fH1qdLaLViyL0lGx/AgdxXRGDWFy5tvFZHUFBIbsllpj9G92D1PB+0jsJg54ibdzGA+3Mfgr+envDNOG++0ufVujhB1ue3ksmz+Ampd09R1KZvWu7Qygcm9je13qGuo3IjQwG7GPqZBwdKbtB7bEBvuK34I56946TRgNw0eaPxKqtaPZbTHry7+B3rqhrrWhj0Y21hYc7cuA05ABWZG6wso/gFA2Fga0f3XbzKmZWSSuXKrnaFbsr1zK12hUdpQ5GzB/WcXhJ9lW2qh2UN8Ti8JPgreV1PCvJ5ERFNAREQEREBERAREQEREBERAREQFoY7/AKeb/wDN/wACt9a9fDnje36TSPaEFRbMP6o9Sl9O9QHA5TE4xu0cwlh8Wmx+Cl9NULNPaWqXcY5ZC5aEc6zCVNoaYa2G4UUxXDb30Uve660qmEFd27Cs63A2k8FofmBqseooAVrDDQu8xqEUw/AmgjRTHCqANtos1NQgLpQsAXJkbMDbLKXrXzrw+ZR25p6meuVXSaFZ6ioXGxCpsCubSiHjY118Tj9GT4K4VT+7WEy4g5/KNjrnveQB7g5XAtFPCnJ5ERFNAREQEREBERAREQEREBERAREQEKIgqzeJs4+GU1cLSWu+daOII/bA7LcfC/auNhmMAgaq6pIw4WIuFCMc3cwyuL4XGFx1OW2UnvadPZZV2pvwtpk12lxocRHatpteO1aX/p5Vt4TMI9E/9y9DYOs+tZ/KfxVfTss56t8V47U8tb2rR+QtZ9az2O/FfvyHrfrWex34pyWc5qtt1S1ePKGrW+Q9b9Yz2O/Ffh2HrfrGexycljmq2/LG9qGuHatM7D1v1kfscvPyGrfpx/1J07HNVsvrx2rBJXjtWN2wlb9OP+pY3bA1v04/6k6cnPVgqcRA5rgVtc6VwjjBc5xs1reJKk9Pu0qXn9LM1o55Wkn1En7lN9mdjaeh1YM0h4yO1cfXyHcFKuNyckezxsFs55DBZ1jK855D39g7gNFJ0RXKJnYiIgIiICIiAiIgIiICIiAiIgIiIMc87Y2lz3Na0cXOIDR4k6BeKerjk8x7Hc+q4H4FU3tTST7S4lNSQzdFSUXVe+xcHTEkE5QRmNw5o10DSeajW5qiNNjz4Mwd0YqYi4cDkNsw/lQfSCIiAiL8QYpKuNrgxz2h7tWsLgHEdobe5WZfPH5QpL8TpmNOvQMAtxBdJJZfQkTcrQOwAexB7Rfl1+oCIiAiIgIiICIiAiIgIiICIiAiIgIiICIiAiIgLxM6zXEcgT7AsddVsgjfLK4NYxrnvceDWtFyVF9htv4MXdO2CORohyXMgaA8PzAEWJt5h0KCH/k5y56ese43e6cOeeZu29z6y5RXdb/8kqPTrftOXUvU7LV9Q9tO+ehqes0sv1LEloLgCGubmc2x4ix5Lgbnqvpsclmtlztqpcp4tzdaxPdeyC393+8BmLPqIxC6J0BF+uHtc0uc0EGwIPV4W58VNGuB4eHrXy7u52jdRU+JSR/PyiCGADzjLK6QXaO0DMfEBTD8nOWUT18chdp0bnhxJtLme0nxOtzzsEFt7SbTUuHR9JVStjB80al7yOTGDVyrDHd5tBiro6Rrq+DPK0NngLYzmd1RmaHEuZ1uFlFd7sJfjzBWOIpnGna11+q2DqiWx5Wd0l+xXHT7u8MEsE8VMxrobOjLCcjjoWvcL2eRoQSgoPbvZh1NisdIamSYv6ACaS5e3pHWA1cb2vflxVwv2IOHxPqZMWxEiBrpXXmBYQwZiOjeHA3ta3eoBvGObaeAdktC33sP3qyt+VWY8InANjI6KP1F4cR7GlBV2HbY49itRJLQl+VhzdEwRCKNp81hMlg86c9TqrN3T7eS4oJ4qmNsc9OW5soLWuDi4atJJa4FpB8Qsu5LCxT4TAbAOmL5nntzOIbf+FrVX26naUvx2rEcILKx8rnEOt0TWF8gdw61zpbTzkE53x7ePwqGOOnt5RPmyuIBEbG2u/KdCbkAX049ii0W3WNYVBDNiVO2WCRwGY5WTtv1g12TRpsCQC3lYptVTit2rpYXi7IWxkjl+ja+o4d5IXe/KFrRHhjYyLmWZjQfo5A55P8ATb1oOjvB3guoKCnq6aNsnlBZk6S4DWvYZAS0ak2FrXCkmCbUUtU2Po6iB0jmtJYyVhcHEAlobe+hVP43WNxLBcIjETmN8sp6SziOvkY6Jzmka2JuNbHQrjTbOQnadtLAzo4WTRODWk6CONszxc3Opa72oLl3n7X/AJpojKwB0z3COFrvNzkElzh2AAnvNhzVR4Rtxj8UJrnNdNS/tGWNnR2vbM3JleBfS40XY/KGc6aqw+mafOzG370r2MB/pKsLeA6OhwWpaGDo2U/k7GcAA+0LfZmB9SDq7F7QtxKjhqmtydIDmZe+V7SWuAPMXBseyy5Gzm8SCtrpqFscrJYTKC52TI7onZHWIdca9yjv5POLmWgfAY7CneQJL3D+lLnkW5EfeFAdjcXFJjGKVJ16KOvkA7XdKMrfW4getB9JLQmxymZMKd88TZnAFsTpGiQ34WaTc8FRO6THqv8AO0grJ5bdFNJMyR7iwWAfcsJs23dwUL2kfNXYi2Z92mska+HjdsT3mKLwsGD2XQfXSLHTx5GtbcnKA27jcmwtcnmVkQEREBERAREQEREBERBD97sL34RWCPiGNcbfQa9rn/0hyxbosIgp8Mp3QWJmY2WV/EukI6wJ/dN225W7bqZyRhwIcAQQQQRcEHQgjmFXUu7aemc44XiEtJG8lxgc0SwtJ+rDj1fYT3oJhtVj8WH00lRMQAwHK24u9/7LGjmSVSO4/D5Jpq+vcOEUrAeTpZf0jreAb/WFKandBUVsrX4jick7W8GtZa3aG5nFrfU1WZgmCw0UDYKdgZG0WDeN78S4nzieZKD5j3NYZ5Ti1OCLtjLp3A8LxAlht6ZapPu12lgwmsxUVbix13ZG2Jc98b5Lsbbmcwsri2f2HoaCZ81LAI5HgtJD3kBpIcWta5xDRcDgOS35dnaR0wqHU0JmFj0pjYZLjgc1r370FaYDhtDiNL+ba14FeHSVLm2LZYZKlxmIic4WeQ17czRf3acjZfaKrwDEGYXVu6enc5jYnDzmCU2Y5gOobfQsPDW3fae0Ww1DXvElRADKLWlY50cnV4Xcwi9uV72WDCN3lBTTdO2EvmBuJZpJJXAjgRnJAPfxQVLvOj8n2kppX6Mc+jlueGVrwxxv3ZCut+UXi+dsNJH1iy9TPbXI3SKMu7LmQ+1vap9vE2BhxiNge8xSx36OVrQ6wdxa9txmboDxBBHHjfS2U3X01HT1EMznVD6luSaV3VJYODYxc5bHW9ybgdgsHrY/FmQbPwzk9WKlJJ/eYHNt45hZVFuVvS4vEJ+oZYHFmbS4kYJGG57Wj3qw6bc+5oZTvxCZ9C1/SGky5cxvexeHWtfu7SLHVS3aXYCgxExuqIbujaGNcxzmHIODDlIuBy7Lm1kFYYVjEc21pkYbsdniY79lxjh6Mlp5jNG4Arx+UfjbXyU9Iw3MYdNKB+yX2awHsNsx/iHap7tduvp6wQGneaSWnaGQyQjgwEloIBB0JJBBB1PFU9tXhsNJSVTI5JK2d08bamuykQx5bkQtkcSZHk2JsTwHYgsPd5s8+pocFeMohp5KipluesZA94iDRbXUuJN+S51JT9Ftg/Pp0jXPjvzzQcv5Xj1KR7jm1f5vi6V0Jpi13QBgf0wPSPzdIT1SL34dy7W2ewjMQlhqI5n01TDoyeIAnLqcrhcXtd1tf2jxQVNvSxlsu0FMAepTPponHlmEgkfr3ZwD4Kwd+1QTh7adgLpameKKNg85xBz6Dxa0esL3ie6SlmoW0we8Ste6byp1nSvlf57pPpA2Gl/2Rr25dm9380dWyqr611ZJC3JTgsyNjvoXkXN3W/Ek6WCIbhsahpcOr3SuDehk6Z4J1ylgDdO8sI8VU+EOkqa4Ru0NVM2OVtraSTNc4W5aj3L6UO7HDjV+V9B183SFmY9CX3vm6Phx1tw7lyIt0cLMSFeyoeLTGoMJY0jOXF9g+4sLnsKCo9qJ5GY3XRQiz6iR9IO5s5azT1G3rXb3lULaPG8PaBlijZRBvIBkUmU/ZVx1ewdFLWtrnRHyhrmvzB7g0vZbK5zAbEiw9iwbwNgYMYYwSOdHJHfJKwAkB3FrmnzhoDy4eKDxtJXOlxPD6SJ5BaZKyoDXWtFG0sYHgcQ57+B7FMVFth9iYsLa8iR800luknl88hujWDjZo7Ln4WlKAiIgIiICIiAiIgIiICIiAiIgIiICIiAiIgIiIIBvcxOVjKOlieY/LahlPJI02eIiQHBp5E5hr+Kju/lkNHhVPSwtaxpmaGMbpZkbHEnvN3Nue9TzbvZFmKwNjc90UkbxLDMzUxvHO1xcescAq7x3dNiWITRurcQjlawBodkcHNZzyxhobmPbf4IJzuihLMIowebHO9TnucPcQpgtbDaJlPFHDGLMjY2Ng7GtAA+C2UBERAREQEREBERAREQEREBERAREQEREBERAREQEREBERAREQEREBERAREQEREBERAREQEREBERAREQERE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560638"/>
            <a:ext cx="71151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86002"/>
            <a:ext cx="5619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Ask.fm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2"/>
            <a:ext cx="8499408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tumblr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86669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Twitter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5010150" cy="49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Kik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s://lh6.ggpht.com/sRWS6JpaUYQPxdSPv7BLUWOsA9L7IRcvQOjT6GD5x2QMsaM5N2Glk88o7BjA2tWEMaRG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34331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0747"/>
            <a:ext cx="8534400" cy="63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2" y="266093"/>
            <a:ext cx="8482177" cy="628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7"/>
            <a:ext cx="9158654" cy="68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49"/>
            <a:ext cx="9190804" cy="68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02" y="304802"/>
            <a:ext cx="8376499" cy="625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562"/>
            <a:ext cx="9163495" cy="68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2"/>
            <a:ext cx="9144000" cy="68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837"/>
            <a:ext cx="9146447" cy="685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5575"/>
            <a:ext cx="9143999" cy="67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25"/>
          </a:xfrm>
        </p:spPr>
        <p:txBody>
          <a:bodyPr>
            <a:normAutofit/>
          </a:bodyPr>
          <a:lstStyle/>
          <a:p>
            <a:r>
              <a:rPr lang="en-IE" dirty="0"/>
              <a:t>9 out of every 10 teenagers have a social networking profile. One third of 9-16 year olds have more than one profile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/>
              <a:t>Facebook is the most popular social networking service (57</a:t>
            </a:r>
            <a:r>
              <a:rPr lang="en-IE" dirty="0" smtClean="0"/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72739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IE" dirty="0"/>
              <a:t>Most young people keep their SNS profiles private (63%) or partially private (22%). This is among the highest in Europe and suggests that education and awareness-raising efforts have paid off. Girls are more privacy conscious than </a:t>
            </a:r>
            <a:r>
              <a:rPr lang="en-IE" dirty="0" smtClean="0"/>
              <a:t>boys.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Social </a:t>
            </a:r>
            <a:r>
              <a:rPr lang="en-IE" dirty="0"/>
              <a:t>networking appears to be somewhat more popular with girls than boys (61% compared to 53%).</a:t>
            </a:r>
          </a:p>
        </p:txBody>
      </p:sp>
    </p:spTree>
    <p:extLst>
      <p:ext uri="{BB962C8B-B14F-4D97-AF65-F5344CB8AC3E}">
        <p14:creationId xmlns:p14="http://schemas.microsoft.com/office/powerpoint/2010/main" val="323711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In Ireland, as in Europe as a whole, Facebook is the most popular platform among young people. 57% of Irish young people use it as their only or most preferred SNS service. </a:t>
            </a:r>
            <a:endParaRPr lang="en-IE" dirty="0" smtClean="0"/>
          </a:p>
          <a:p>
            <a:r>
              <a:rPr lang="en-IE" dirty="0"/>
              <a:t>63% of all children with an SNS profile keep it private so that only their friends can see it</a:t>
            </a:r>
            <a:r>
              <a:rPr lang="en-IE" dirty="0" smtClean="0"/>
              <a:t>.</a:t>
            </a:r>
          </a:p>
          <a:p>
            <a:r>
              <a:rPr lang="en-IE" dirty="0"/>
              <a:t>On average, one in five, keep their profile partially private and accessible to friends of friends. </a:t>
            </a:r>
          </a:p>
        </p:txBody>
      </p:sp>
    </p:spTree>
    <p:extLst>
      <p:ext uri="{BB962C8B-B14F-4D97-AF65-F5344CB8AC3E}">
        <p14:creationId xmlns:p14="http://schemas.microsoft.com/office/powerpoint/2010/main" val="229343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979"/>
            <a:ext cx="8810004" cy="66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IE" sz="8000" dirty="0"/>
              <a:t>Social Messaging</a:t>
            </a:r>
            <a:endParaRPr lang="en-IE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Snapchat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://b-i.forbesimg.com/parmyolson/files/2013/06/snapch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1"/>
            <a:ext cx="5353050" cy="533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Whatsapp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2" y="1438755"/>
            <a:ext cx="4495799" cy="45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1549</TotalTime>
  <Words>208</Words>
  <Application>Microsoft Office PowerPoint</Application>
  <PresentationFormat>On-screen Show (4:3)</PresentationFormat>
  <Paragraphs>31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First Year Parents Information Evening.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Messaging</vt:lpstr>
      <vt:lpstr>Snapchat</vt:lpstr>
      <vt:lpstr>Whatsapp</vt:lpstr>
      <vt:lpstr>THE BIG FIVE</vt:lpstr>
      <vt:lpstr>Ask.fm</vt:lpstr>
      <vt:lpstr>tumblr</vt:lpstr>
      <vt:lpstr>Twitter</vt:lpstr>
      <vt:lpstr>Kik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Year Parents Information Evening.</dc:title>
  <dc:creator>Brendan</dc:creator>
  <cp:lastModifiedBy>brendan walsh</cp:lastModifiedBy>
  <cp:revision>26</cp:revision>
  <cp:lastPrinted>2016-09-13T15:39:25Z</cp:lastPrinted>
  <dcterms:created xsi:type="dcterms:W3CDTF">2006-08-16T00:00:00Z</dcterms:created>
  <dcterms:modified xsi:type="dcterms:W3CDTF">2016-09-13T15:42:54Z</dcterms:modified>
</cp:coreProperties>
</file>