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8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y="6858000" cx="12192000"/>
  <p:notesSz cx="6799250" cy="9929800"/>
  <p:embeddedFontLst>
    <p:embeddedFont>
      <p:font typeface="Corbel"/>
      <p:regular r:id="rId49"/>
      <p:bold r:id="rId50"/>
      <p:italic r:id="rId51"/>
      <p:boldItalic r:id="rId52"/>
    </p:embeddedFont>
    <p:embeddedFont>
      <p:font typeface="Libre Baskerville"/>
      <p:regular r:id="rId53"/>
      <p:bold r:id="rId54"/>
      <p:italic r:id="rId55"/>
    </p:embeddedFont>
    <p:embeddedFont>
      <p:font typeface="Libre Franklin Medium"/>
      <p:regular r:id="rId56"/>
      <p:bold r:id="rId57"/>
      <p:italic r:id="rId58"/>
      <p:boldItalic r:id="rId59"/>
    </p:embeddedFont>
    <p:embeddedFont>
      <p:font typeface="Oswald"/>
      <p:regular r:id="rId60"/>
      <p:bold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62" roundtripDataSignature="AMtx7mgp9sT0mPi1sT1mdLkezQyTfLnl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0C3EE1-E118-4256-B767-675D4AD76BCC}">
  <a:tblStyle styleId="{A00C3EE1-E118-4256-B767-675D4AD76BCC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B"/>
          </a:solidFill>
        </a:fill>
      </a:tcStyle>
    </a:wholeTbl>
    <a:band1H>
      <a:tcTxStyle b="off" i="off"/>
      <a:tcStyle>
        <a:fill>
          <a:solidFill>
            <a:srgbClr val="CCE2F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CE2F8"/>
          </a:solidFill>
        </a:fill>
      </a:tcStyle>
    </a:band1V>
    <a:band2V>
      <a:tcTxStyle b="off" i="off"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font" Target="fonts/Corbel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customschemas.google.com/relationships/presentationmetadata" Target="metadata"/><Relationship Id="rId61" Type="http://schemas.openxmlformats.org/officeDocument/2006/relationships/font" Target="fonts/Oswald-bold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Oswald-regular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Corbel-italic.fntdata"/><Relationship Id="rId50" Type="http://schemas.openxmlformats.org/officeDocument/2006/relationships/font" Target="fonts/Corbel-bold.fntdata"/><Relationship Id="rId53" Type="http://schemas.openxmlformats.org/officeDocument/2006/relationships/font" Target="fonts/LibreBaskerville-regular.fntdata"/><Relationship Id="rId52" Type="http://schemas.openxmlformats.org/officeDocument/2006/relationships/font" Target="fonts/Corbel-boldItalic.fntdata"/><Relationship Id="rId11" Type="http://schemas.openxmlformats.org/officeDocument/2006/relationships/slide" Target="slides/slide4.xml"/><Relationship Id="rId55" Type="http://schemas.openxmlformats.org/officeDocument/2006/relationships/font" Target="fonts/LibreBaskerville-italic.fntdata"/><Relationship Id="rId10" Type="http://schemas.openxmlformats.org/officeDocument/2006/relationships/slide" Target="slides/slide3.xml"/><Relationship Id="rId54" Type="http://schemas.openxmlformats.org/officeDocument/2006/relationships/font" Target="fonts/LibreBaskerville-bold.fntdata"/><Relationship Id="rId13" Type="http://schemas.openxmlformats.org/officeDocument/2006/relationships/slide" Target="slides/slide6.xml"/><Relationship Id="rId57" Type="http://schemas.openxmlformats.org/officeDocument/2006/relationships/font" Target="fonts/LibreFranklinMedium-bold.fntdata"/><Relationship Id="rId12" Type="http://schemas.openxmlformats.org/officeDocument/2006/relationships/slide" Target="slides/slide5.xml"/><Relationship Id="rId56" Type="http://schemas.openxmlformats.org/officeDocument/2006/relationships/font" Target="fonts/LibreFranklinMedium-regular.fntdata"/><Relationship Id="rId15" Type="http://schemas.openxmlformats.org/officeDocument/2006/relationships/slide" Target="slides/slide8.xml"/><Relationship Id="rId59" Type="http://schemas.openxmlformats.org/officeDocument/2006/relationships/font" Target="fonts/LibreFranklinMedium-boldItalic.fntdata"/><Relationship Id="rId14" Type="http://schemas.openxmlformats.org/officeDocument/2006/relationships/slide" Target="slides/slide7.xml"/><Relationship Id="rId58" Type="http://schemas.openxmlformats.org/officeDocument/2006/relationships/font" Target="fonts/LibreFranklinMedium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342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7" name="Google Shape;537;p1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8f428f0860_0_161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28f428f0860_0_161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8f428f0860_0_167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8f428f0860_0_167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8f428f0860_0_173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8f428f0860_0_173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8f428f0860_0_178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8f428f0860_0_178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8f428f0860_0_184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8f428f0860_0_184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8f428f0860_0_190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8f428f0860_0_190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8f428f0860_0_195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8f428f0860_0_195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7" name="Google Shape;677;p10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3" name="Google Shape;703;p4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4" name="Google Shape;724;p5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3" name="Google Shape;553;p2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1" name="Google Shape;741;p3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7" name="Google Shape;757;p6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2fa7530d15_0_10:notes"/>
          <p:cNvSpPr txBox="1"/>
          <p:nvPr>
            <p:ph idx="1" type="body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8" name="Google Shape;778;g12fa7530d15_0_10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1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3" name="Google Shape;793;p11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2fa7530d15_0_40:notes"/>
          <p:cNvSpPr txBox="1"/>
          <p:nvPr>
            <p:ph idx="1" type="body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2" name="Google Shape;822;g12fa7530d15_0_40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2fa7530d15_0_1167:notes"/>
          <p:cNvSpPr txBox="1"/>
          <p:nvPr>
            <p:ph idx="1" type="body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8" name="Google Shape;838;g12fa7530d15_0_1167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2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3" name="Google Shape;853;p12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2fa7530d15_0_1183:notes"/>
          <p:cNvSpPr txBox="1"/>
          <p:nvPr>
            <p:ph idx="1" type="body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4" name="Google Shape;874;g12fa7530d15_0_1183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2fa7530d15_0_295:notes"/>
          <p:cNvSpPr txBox="1"/>
          <p:nvPr>
            <p:ph idx="1" type="body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5" name="Google Shape;895;g12fa7530d15_0_295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2fa7530d15_0_326:notes"/>
          <p:cNvSpPr txBox="1"/>
          <p:nvPr>
            <p:ph idx="1" type="body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7" name="Google Shape;927;g12fa7530d15_0_326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8f428f0860_0_0:notes"/>
          <p:cNvSpPr/>
          <p:nvPr>
            <p:ph idx="2" type="sldImg"/>
          </p:nvPr>
        </p:nvSpPr>
        <p:spPr>
          <a:xfrm>
            <a:off x="422275" y="1241425"/>
            <a:ext cx="5954700" cy="33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8f428f0860_0_0:notes"/>
          <p:cNvSpPr txBox="1"/>
          <p:nvPr>
            <p:ph idx="1" type="body"/>
          </p:nvPr>
        </p:nvSpPr>
        <p:spPr>
          <a:xfrm>
            <a:off x="679927" y="4778722"/>
            <a:ext cx="5439300" cy="390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g28f428f0860_0_0:notes"/>
          <p:cNvSpPr txBox="1"/>
          <p:nvPr>
            <p:ph idx="12" type="sldNum"/>
          </p:nvPr>
        </p:nvSpPr>
        <p:spPr>
          <a:xfrm>
            <a:off x="3851342" y="9431600"/>
            <a:ext cx="2946300" cy="498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2fa7530d15_0_357:notes"/>
          <p:cNvSpPr txBox="1"/>
          <p:nvPr>
            <p:ph idx="1" type="body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9" name="Google Shape;959;g12fa7530d15_0_357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2fa7530d15_0_378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0" name="Google Shape;980;g12fa7530d15_0_378:notes"/>
          <p:cNvSpPr txBox="1"/>
          <p:nvPr>
            <p:ph idx="1" type="body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1" name="Google Shape;981;g12fa7530d15_0_378:notes"/>
          <p:cNvSpPr txBox="1"/>
          <p:nvPr>
            <p:ph idx="12" type="sldNum"/>
          </p:nvPr>
        </p:nvSpPr>
        <p:spPr>
          <a:xfrm>
            <a:off x="3851342" y="9431599"/>
            <a:ext cx="2946347" cy="498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3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3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8" name="Google Shape;988;p13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4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4" name="Google Shape;1034;p14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7" name="Google Shape;1057;p7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8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0" name="Google Shape;1080;p8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9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3" name="Google Shape;1103;p9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5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6" name="Google Shape;1126;p15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12fa7530d15_0_1112:notes"/>
          <p:cNvSpPr txBox="1"/>
          <p:nvPr>
            <p:ph idx="1" type="body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4" name="Google Shape;1134;g12fa7530d15_0_1112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6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6" name="Google Shape;1156;p16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8f428f0860_0_128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8f428f0860_0_128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12fa7530d15_0_1204:notes"/>
          <p:cNvSpPr txBox="1"/>
          <p:nvPr>
            <p:ph idx="1" type="body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7" name="Google Shape;1177;g12fa7530d15_0_1204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2fa7530d15_0_2:notes"/>
          <p:cNvSpPr txBox="1"/>
          <p:nvPr>
            <p:ph idx="1" type="body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8" name="Google Shape;1198;g12fa7530d15_0_2:notes"/>
          <p:cNvSpPr/>
          <p:nvPr>
            <p:ph idx="2" type="sldImg"/>
          </p:nvPr>
        </p:nvSpPr>
        <p:spPr>
          <a:xfrm>
            <a:off x="422275" y="1241425"/>
            <a:ext cx="5954713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8f428f0860_0_133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8f428f0860_0_133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8f428f0860_0_139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8f428f0860_0_139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8f428f0860_0_145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28f428f0860_0_145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8f428f0860_0_150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8f428f0860_0_150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8f428f0860_0_156:notes"/>
          <p:cNvSpPr/>
          <p:nvPr>
            <p:ph idx="2" type="sldImg"/>
          </p:nvPr>
        </p:nvSpPr>
        <p:spPr>
          <a:xfrm>
            <a:off x="378034" y="744735"/>
            <a:ext cx="6043800" cy="372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28f428f0860_0_156:notes"/>
          <p:cNvSpPr txBox="1"/>
          <p:nvPr>
            <p:ph idx="1" type="body"/>
          </p:nvPr>
        </p:nvSpPr>
        <p:spPr>
          <a:xfrm>
            <a:off x="679925" y="4716655"/>
            <a:ext cx="5439300" cy="44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8" name="Google Shape;38;p18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Google Shape;39;p18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Google Shape;40;p18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Google Shape;41;p18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42" name="Google Shape;42;p18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43" name="Google Shape;43;p18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44" name="Google Shape;44;p18"/>
          <p:cNvSpPr txBox="1"/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subTitle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0" name="Google Shape;50;p18"/>
          <p:cNvGrpSpPr/>
          <p:nvPr/>
        </p:nvGrpSpPr>
        <p:grpSpPr>
          <a:xfrm>
            <a:off x="-2269807" y="-751383"/>
            <a:ext cx="14461808" cy="7609383"/>
            <a:chOff x="-2269807" y="-751383"/>
            <a:chExt cx="14461808" cy="7609383"/>
          </a:xfrm>
        </p:grpSpPr>
        <p:grpSp>
          <p:nvGrpSpPr>
            <p:cNvPr id="51" name="Google Shape;51;p18"/>
            <p:cNvGrpSpPr/>
            <p:nvPr/>
          </p:nvGrpSpPr>
          <p:grpSpPr>
            <a:xfrm>
              <a:off x="-16299" y="0"/>
              <a:ext cx="12208300" cy="6858000"/>
              <a:chOff x="-16299" y="0"/>
              <a:chExt cx="12208300" cy="6858000"/>
            </a:xfrm>
          </p:grpSpPr>
          <p:sp>
            <p:nvSpPr>
              <p:cNvPr id="52" name="Google Shape;52;p18"/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rect b="b" l="l" r="r" t="t"/>
                <a:pathLst>
                  <a:path extrusionOk="0" h="6858000" w="12208298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294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3" name="Google Shape;53;p18"/>
              <p:cNvSpPr/>
              <p:nvPr/>
            </p:nvSpPr>
            <p:spPr>
              <a:xfrm rot="-5400000">
                <a:off x="2667000" y="-2667001"/>
                <a:ext cx="6858000" cy="12192002"/>
              </a:xfrm>
              <a:custGeom>
                <a:rect b="b" l="l" r="r" t="t"/>
                <a:pathLst>
                  <a:path extrusionOk="0" h="12192002" w="6858000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4" name="Google Shape;54;p18"/>
              <p:cNvSpPr/>
              <p:nvPr/>
            </p:nvSpPr>
            <p:spPr>
              <a:xfrm rot="5400000">
                <a:off x="24625" y="-4746"/>
                <a:ext cx="2819399" cy="2828891"/>
              </a:xfrm>
              <a:prstGeom prst="rtTriangle">
                <a:avLst/>
              </a:prstGeom>
              <a:solidFill>
                <a:srgbClr val="0B59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5" name="Google Shape;55;p18"/>
              <p:cNvSpPr/>
              <p:nvPr/>
            </p:nvSpPr>
            <p:spPr>
              <a:xfrm rot="5400000">
                <a:off x="4418" y="-4422"/>
                <a:ext cx="2627088" cy="2635933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6" name="Google Shape;56;p18"/>
              <p:cNvSpPr/>
              <p:nvPr/>
            </p:nvSpPr>
            <p:spPr>
              <a:xfrm rot="5400000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7058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7" name="Google Shape;57;p18"/>
              <p:cNvSpPr/>
              <p:nvPr/>
            </p:nvSpPr>
            <p:spPr>
              <a:xfrm rot="-5400000">
                <a:off x="2667000" y="-2667001"/>
                <a:ext cx="6858000" cy="12192002"/>
              </a:xfrm>
              <a:custGeom>
                <a:rect b="b" l="l" r="r" t="t"/>
                <a:pathLst>
                  <a:path extrusionOk="0" h="12192002" w="6858000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rgbClr val="0B5982">
                  <a:alpha val="8901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58" name="Google Shape;58;p18"/>
            <p:cNvSpPr/>
            <p:nvPr/>
          </p:nvSpPr>
          <p:spPr>
            <a:xfrm flipH="1" rot="-2700000">
              <a:off x="-1604709" y="1397837"/>
              <a:ext cx="3211378" cy="3211378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 rot="-2700000">
              <a:off x="-861777" y="-3756"/>
              <a:ext cx="2676646" cy="1356876"/>
            </a:xfrm>
            <a:custGeom>
              <a:rect b="b" l="l" r="r" t="t"/>
              <a:pathLst>
                <a:path extrusionOk="0" h="1356876" w="267664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" name="Google Shape;60;p18"/>
            <p:cNvSpPr/>
            <p:nvPr/>
          </p:nvSpPr>
          <p:spPr>
            <a:xfrm rot="-8100000">
              <a:off x="-1226102" y="1737462"/>
              <a:ext cx="2416016" cy="2416016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61" name="Google Shape;61;p18"/>
            <p:cNvGrpSpPr/>
            <p:nvPr/>
          </p:nvGrpSpPr>
          <p:grpSpPr>
            <a:xfrm>
              <a:off x="-1075376" y="4357967"/>
              <a:ext cx="2150753" cy="2150753"/>
              <a:chOff x="-2269807" y="2347782"/>
              <a:chExt cx="4541574" cy="4541574"/>
            </a:xfrm>
          </p:grpSpPr>
          <p:sp>
            <p:nvSpPr>
              <p:cNvPr id="62" name="Google Shape;62;p18"/>
              <p:cNvSpPr/>
              <p:nvPr/>
            </p:nvSpPr>
            <p:spPr>
              <a:xfrm flipH="1" rot="-2700000">
                <a:off x="-1604709" y="3012880"/>
                <a:ext cx="3211378" cy="3211378"/>
              </a:xfrm>
              <a:custGeom>
                <a:rect b="b" l="l" r="r" t="t"/>
                <a:pathLst>
                  <a:path extrusionOk="0" h="754341" w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59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3" name="Google Shape;63;p18"/>
              <p:cNvSpPr/>
              <p:nvPr/>
            </p:nvSpPr>
            <p:spPr>
              <a:xfrm rot="-8100000">
                <a:off x="-1226102" y="3352505"/>
                <a:ext cx="2416016" cy="2416016"/>
              </a:xfrm>
              <a:custGeom>
                <a:rect b="b" l="l" r="r" t="t"/>
                <a:pathLst>
                  <a:path extrusionOk="0" h="754341" w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66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191" name="Google Shape;191;p27"/>
          <p:cNvSpPr txBox="1"/>
          <p:nvPr>
            <p:ph idx="2" type="body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192" name="Google Shape;192;p27"/>
          <p:cNvSpPr txBox="1"/>
          <p:nvPr>
            <p:ph idx="3" type="body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193" name="Google Shape;193;p27"/>
          <p:cNvSpPr txBox="1"/>
          <p:nvPr>
            <p:ph idx="4" type="body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194" name="Google Shape;194;p2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27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9" name="Google Shape;199;p27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0" name="Google Shape;200;p27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1" name="Google Shape;201;p27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02" name="Google Shape;202;p27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203" name="Google Shape;203;p27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05" name="Google Shape;205;p27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206" name="Google Shape;206;p27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08" name="Google Shape;208;p27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6" name="Google Shape;216;p28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7" name="Google Shape;217;p28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8" name="Google Shape;218;p28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19" name="Google Shape;219;p28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220" name="Google Shape;220;p28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223" name="Google Shape;223;p28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25" name="Google Shape;225;p28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9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9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2" name="Google Shape;232;p29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3" name="Google Shape;233;p29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4" name="Google Shape;234;p29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35" name="Google Shape;235;p29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236" name="Google Shape;236;p29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38" name="Google Shape;238;p29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0"/>
          <p:cNvSpPr/>
          <p:nvPr>
            <p:ph idx="2" type="pic"/>
          </p:nvPr>
        </p:nvSpPr>
        <p:spPr>
          <a:xfrm>
            <a:off x="7594682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243" name="Google Shape;243;p30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0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8" name="Google Shape;248;p30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30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0" name="Google Shape;250;p30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51" name="Google Shape;251;p30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252" name="Google Shape;252;p30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3" name="Google Shape;253;p30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54" name="Google Shape;254;p30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255" name="Google Shape;255;p30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57" name="Google Shape;257;p30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31"/>
          <p:cNvSpPr/>
          <p:nvPr>
            <p:ph idx="2" type="pic"/>
          </p:nvPr>
        </p:nvSpPr>
        <p:spPr>
          <a:xfrm>
            <a:off x="23860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31"/>
          <p:cNvSpPr txBox="1"/>
          <p:nvPr>
            <p:ph idx="1" type="body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262" name="Google Shape;262;p3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31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3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/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2"/>
          <p:cNvSpPr txBox="1"/>
          <p:nvPr>
            <p:ph idx="1" type="body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8" name="Google Shape;268;p3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32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3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33"/>
          <p:cNvSpPr txBox="1"/>
          <p:nvPr>
            <p:ph idx="1" type="body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76" name="Google Shape;276;p33"/>
          <p:cNvSpPr txBox="1"/>
          <p:nvPr>
            <p:ph idx="2" type="body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7" name="Google Shape;277;p3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/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4"/>
          <p:cNvSpPr txBox="1"/>
          <p:nvPr>
            <p:ph idx="1" type="body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3" name="Google Shape;283;p3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5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35"/>
          <p:cNvSpPr txBox="1"/>
          <p:nvPr>
            <p:ph idx="1" type="body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480"/>
              <a:buNone/>
              <a:defRPr b="0" sz="2400" cap="none">
                <a:solidFill>
                  <a:schemeClr val="dk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91" name="Google Shape;291;p35"/>
          <p:cNvSpPr txBox="1"/>
          <p:nvPr>
            <p:ph idx="2" type="body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2" name="Google Shape;292;p3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36"/>
          <p:cNvSpPr txBox="1"/>
          <p:nvPr>
            <p:ph idx="1" type="body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 cap="none">
                <a:solidFill>
                  <a:schemeClr val="dk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98" name="Google Shape;298;p36"/>
          <p:cNvSpPr txBox="1"/>
          <p:nvPr>
            <p:ph idx="2" type="body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9" name="Google Shape;299;p3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6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Title + Text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" name="Google Shape;66;p19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" name="Google Shape;67;p19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8" name="Google Shape;68;p19"/>
          <p:cNvSpPr txBox="1"/>
          <p:nvPr>
            <p:ph type="title"/>
          </p:nvPr>
        </p:nvSpPr>
        <p:spPr>
          <a:xfrm>
            <a:off x="444500" y="542925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1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0" name="Google Shape;70;p19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71" name="Google Shape;71;p19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" name="Google Shape;72;p19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444500" y="1625385"/>
            <a:ext cx="6718300" cy="4093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7592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750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908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750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7"/>
          <p:cNvSpPr txBox="1"/>
          <p:nvPr>
            <p:ph idx="1" type="body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05" name="Google Shape;305;p3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7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type="title"/>
          </p:nvPr>
        </p:nvSpPr>
        <p:spPr>
          <a:xfrm rot="5400000">
            <a:off x="8065140" y="2353316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8"/>
          <p:cNvSpPr txBox="1"/>
          <p:nvPr>
            <p:ph idx="1" type="body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11" name="Google Shape;311;p3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6" name="Google Shape;316;p39"/>
          <p:cNvSpPr/>
          <p:nvPr/>
        </p:nvSpPr>
        <p:spPr>
          <a:xfrm>
            <a:off x="0" y="0"/>
            <a:ext cx="12192000" cy="6862745"/>
          </a:xfrm>
          <a:custGeom>
            <a:rect b="b" l="l" r="r" t="t"/>
            <a:pathLst>
              <a:path extrusionOk="0" h="6849743" w="12192000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7" name="Google Shape;317;p39"/>
          <p:cNvSpPr/>
          <p:nvPr/>
        </p:nvSpPr>
        <p:spPr>
          <a:xfrm flipH="1" rot="5400000">
            <a:off x="2626805" y="-2626805"/>
            <a:ext cx="6862743" cy="12116353"/>
          </a:xfrm>
          <a:custGeom>
            <a:rect b="b" l="l" r="r" t="t"/>
            <a:pathLst>
              <a:path extrusionOk="0" h="12116353" w="6853871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8" name="Google Shape;318;p39"/>
          <p:cNvSpPr/>
          <p:nvPr/>
        </p:nvSpPr>
        <p:spPr>
          <a:xfrm flipH="1" rot="-5400000">
            <a:off x="5851010" y="-10649"/>
            <a:ext cx="6326154" cy="6347453"/>
          </a:xfrm>
          <a:prstGeom prst="rtTriangle">
            <a:avLst/>
          </a:prstGeom>
          <a:solidFill>
            <a:srgbClr val="0B5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Google Shape;319;p39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39"/>
          <p:cNvSpPr/>
          <p:nvPr/>
        </p:nvSpPr>
        <p:spPr>
          <a:xfrm rot="2700000">
            <a:off x="9668984" y="1404392"/>
            <a:ext cx="4406148" cy="5299239"/>
          </a:xfrm>
          <a:custGeom>
            <a:rect b="b" l="l" r="r" t="t"/>
            <a:pathLst>
              <a:path extrusionOk="0" h="5299239" w="4406148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rgbClr val="0B5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Google Shape;321;p39"/>
          <p:cNvSpPr/>
          <p:nvPr/>
        </p:nvSpPr>
        <p:spPr>
          <a:xfrm flipH="1" rot="8100000">
            <a:off x="9583575" y="1088097"/>
            <a:ext cx="5072180" cy="4843502"/>
          </a:xfrm>
          <a:custGeom>
            <a:rect b="b" l="l" r="r" t="t"/>
            <a:pathLst>
              <a:path extrusionOk="0" h="4843502" w="5072180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2" name="Google Shape;322;p39"/>
          <p:cNvSpPr/>
          <p:nvPr/>
        </p:nvSpPr>
        <p:spPr>
          <a:xfrm rot="2700000">
            <a:off x="11438585" y="5665752"/>
            <a:ext cx="877778" cy="1755556"/>
          </a:xfrm>
          <a:custGeom>
            <a:rect b="b" l="l" r="r" t="t"/>
            <a:pathLst>
              <a:path extrusionOk="0" h="1755556" w="877778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rgbClr val="0B5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3" name="Google Shape;323;p39"/>
          <p:cNvSpPr/>
          <p:nvPr/>
        </p:nvSpPr>
        <p:spPr>
          <a:xfrm flipH="1" rot="8100000">
            <a:off x="10582265" y="5841410"/>
            <a:ext cx="2372348" cy="1186174"/>
          </a:xfrm>
          <a:custGeom>
            <a:rect b="b" l="l" r="r" t="t"/>
            <a:pathLst>
              <a:path extrusionOk="0" h="1186174" w="2372348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24" name="Google Shape;324;p39"/>
          <p:cNvGrpSpPr/>
          <p:nvPr/>
        </p:nvGrpSpPr>
        <p:grpSpPr>
          <a:xfrm rot="-5400000">
            <a:off x="115697" y="-1233313"/>
            <a:ext cx="2166577" cy="2458370"/>
            <a:chOff x="10225382" y="6572118"/>
            <a:chExt cx="3924857" cy="4453454"/>
          </a:xfrm>
        </p:grpSpPr>
        <p:sp>
          <p:nvSpPr>
            <p:cNvPr id="325" name="Google Shape;325;p39"/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6" name="Google Shape;326;p39"/>
            <p:cNvSpPr/>
            <p:nvPr/>
          </p:nvSpPr>
          <p:spPr>
            <a:xfrm flipH="1" rot="8100000">
              <a:off x="10811837" y="7142066"/>
              <a:ext cx="2751954" cy="2751955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27" name="Google Shape;327;p39"/>
          <p:cNvGrpSpPr/>
          <p:nvPr/>
        </p:nvGrpSpPr>
        <p:grpSpPr>
          <a:xfrm rot="-5400000">
            <a:off x="1826158" y="-663912"/>
            <a:ext cx="1157389" cy="1319566"/>
            <a:chOff x="10431417" y="6819549"/>
            <a:chExt cx="3512798" cy="4005019"/>
          </a:xfrm>
        </p:grpSpPr>
        <p:sp>
          <p:nvSpPr>
            <p:cNvPr id="328" name="Google Shape;328;p39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9" name="Google Shape;329;p39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30" name="Google Shape;330;p39"/>
          <p:cNvSpPr txBox="1"/>
          <p:nvPr>
            <p:ph idx="1" type="body"/>
          </p:nvPr>
        </p:nvSpPr>
        <p:spPr>
          <a:xfrm>
            <a:off x="831850" y="4754880"/>
            <a:ext cx="68031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D4EDFB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31" name="Google Shape;331;p39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39"/>
          <p:cNvSpPr txBox="1"/>
          <p:nvPr>
            <p:ph type="title"/>
          </p:nvPr>
        </p:nvSpPr>
        <p:spPr>
          <a:xfrm>
            <a:off x="832104" y="3886200"/>
            <a:ext cx="7781544" cy="859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  <a:defRPr b="1" sz="5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solidFill>
          <a:schemeClr val="accent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5" name="Google Shape;335;p40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6" name="Google Shape;336;p40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7" name="Google Shape;337;p40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8" name="Google Shape;338;p40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9" name="Google Shape;339;p40"/>
          <p:cNvSpPr txBox="1"/>
          <p:nvPr>
            <p:ph type="title"/>
          </p:nvPr>
        </p:nvSpPr>
        <p:spPr>
          <a:xfrm>
            <a:off x="444500" y="542925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1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40" name="Google Shape;340;p40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341" name="Google Shape;341;p40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43" name="Google Shape;343;p40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344" name="Google Shape;344;p40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46" name="Google Shape;346;p40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7" name="Google Shape;347;p40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bg>
      <p:bgPr>
        <a:solidFill>
          <a:schemeClr val="accent2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1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0" name="Google Shape;350;p41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1" name="Google Shape;351;p41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2" name="Google Shape;352;p41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3" name="Google Shape;353;p41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4" name="Google Shape;354;p41"/>
          <p:cNvSpPr txBox="1"/>
          <p:nvPr>
            <p:ph type="title"/>
          </p:nvPr>
        </p:nvSpPr>
        <p:spPr>
          <a:xfrm>
            <a:off x="444500" y="542925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1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55" name="Google Shape;355;p41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356" name="Google Shape;356;p41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58" name="Google Shape;358;p41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359" name="Google Shape;359;p41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0" name="Google Shape;360;p41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61" name="Google Shape;361;p41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2" name="Google Shape;362;p41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41"/>
          <p:cNvSpPr txBox="1"/>
          <p:nvPr>
            <p:ph idx="1" type="body"/>
          </p:nvPr>
        </p:nvSpPr>
        <p:spPr>
          <a:xfrm>
            <a:off x="1409700" y="1749570"/>
            <a:ext cx="9372600" cy="3358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700"/>
              <a:buNone/>
              <a:defRPr sz="6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bg>
      <p:bgPr>
        <a:solidFill>
          <a:schemeClr val="accent2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2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7" name="Google Shape;367;p42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8" name="Google Shape;368;p42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9" name="Google Shape;369;p42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0" name="Google Shape;370;p42"/>
          <p:cNvSpPr txBox="1"/>
          <p:nvPr>
            <p:ph type="title"/>
          </p:nvPr>
        </p:nvSpPr>
        <p:spPr>
          <a:xfrm>
            <a:off x="444500" y="542925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1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1" name="Google Shape;371;p42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372" name="Google Shape;372;p42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3" name="Google Shape;373;p42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74" name="Google Shape;374;p42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375" name="Google Shape;375;p42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6" name="Google Shape;376;p42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77" name="Google Shape;377;p42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8" name="Google Shape;378;p42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9" name="Google Shape;379;p42"/>
          <p:cNvSpPr txBox="1"/>
          <p:nvPr>
            <p:ph idx="1" type="body"/>
          </p:nvPr>
        </p:nvSpPr>
        <p:spPr>
          <a:xfrm>
            <a:off x="444500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Font typeface="Arial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380" name="Google Shape;380;p42"/>
          <p:cNvSpPr txBox="1"/>
          <p:nvPr>
            <p:ph idx="2" type="body"/>
          </p:nvPr>
        </p:nvSpPr>
        <p:spPr>
          <a:xfrm>
            <a:off x="6500812" y="1681163"/>
            <a:ext cx="515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Font typeface="Arial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381" name="Google Shape;381;p42"/>
          <p:cNvSpPr txBox="1"/>
          <p:nvPr>
            <p:ph idx="3" type="body"/>
          </p:nvPr>
        </p:nvSpPr>
        <p:spPr>
          <a:xfrm>
            <a:off x="444500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>
                <a:solidFill>
                  <a:schemeClr val="lt1"/>
                </a:solidFill>
              </a:defRPr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</a:defRPr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</a:defRPr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>
                <a:solidFill>
                  <a:schemeClr val="lt1"/>
                </a:solidFill>
              </a:defRPr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>
                <a:solidFill>
                  <a:schemeClr val="lt1"/>
                </a:solidFill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82" name="Google Shape;382;p42"/>
          <p:cNvSpPr txBox="1"/>
          <p:nvPr>
            <p:ph idx="4" type="body"/>
          </p:nvPr>
        </p:nvSpPr>
        <p:spPr>
          <a:xfrm>
            <a:off x="647541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>
                <a:solidFill>
                  <a:schemeClr val="lt1"/>
                </a:solidFill>
              </a:defRPr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</a:defRPr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</a:defRPr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>
                <a:solidFill>
                  <a:schemeClr val="lt1"/>
                </a:solidFill>
              </a:defRPr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>
                <a:solidFill>
                  <a:schemeClr val="lt1"/>
                </a:solidFill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chemeClr val="accent2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5" name="Google Shape;385;p43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6" name="Google Shape;386;p43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7" name="Google Shape;387;p43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8" name="Google Shape;388;p43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9" name="Google Shape;389;p43"/>
          <p:cNvSpPr txBox="1"/>
          <p:nvPr>
            <p:ph type="title"/>
          </p:nvPr>
        </p:nvSpPr>
        <p:spPr>
          <a:xfrm>
            <a:off x="444500" y="542925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1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0" name="Google Shape;390;p43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391" name="Google Shape;391;p43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2" name="Google Shape;392;p43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93" name="Google Shape;393;p43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394" name="Google Shape;394;p43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5" name="Google Shape;395;p43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96" name="Google Shape;396;p43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7" name="Google Shape;397;p43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Google Shape;398;p43"/>
          <p:cNvSpPr txBox="1"/>
          <p:nvPr>
            <p:ph idx="1" type="body"/>
          </p:nvPr>
        </p:nvSpPr>
        <p:spPr>
          <a:xfrm>
            <a:off x="443365" y="1517715"/>
            <a:ext cx="5184437" cy="4659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Font typeface="Arial"/>
              <a:buChar char="•"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Font typeface="Arial"/>
              <a:buChar char="•"/>
              <a:defRPr sz="1800">
                <a:solidFill>
                  <a:schemeClr val="lt1"/>
                </a:solidFill>
              </a:defRPr>
            </a:lvl2pPr>
            <a:lvl3pPr indent="-37591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Font typeface="Arial"/>
              <a:buChar char="•"/>
              <a:defRPr sz="1600">
                <a:solidFill>
                  <a:schemeClr val="lt1"/>
                </a:solidFill>
              </a:defRPr>
            </a:lvl3pPr>
            <a:lvl4pPr indent="-35750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Font typeface="Arial"/>
              <a:buChar char="•"/>
              <a:defRPr sz="1400">
                <a:solidFill>
                  <a:schemeClr val="lt1"/>
                </a:solidFill>
              </a:defRPr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Font typeface="Arial"/>
              <a:buChar char="•"/>
              <a:defRPr sz="1400">
                <a:solidFill>
                  <a:schemeClr val="lt1"/>
                </a:solidFill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99" name="Google Shape;399;p43"/>
          <p:cNvSpPr txBox="1"/>
          <p:nvPr>
            <p:ph idx="2" type="body"/>
          </p:nvPr>
        </p:nvSpPr>
        <p:spPr>
          <a:xfrm>
            <a:off x="6474163" y="1517715"/>
            <a:ext cx="5184437" cy="4659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>
                <a:solidFill>
                  <a:schemeClr val="lt1"/>
                </a:solidFill>
              </a:defRPr>
            </a:lvl2pPr>
            <a:lvl3pPr indent="-37591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</a:defRPr>
            </a:lvl3pPr>
            <a:lvl4pPr indent="-35750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</a:defRPr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ategory">
  <p:cSld name="5 Category">
    <p:bg>
      <p:bgPr>
        <a:solidFill>
          <a:schemeClr val="accent2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2" name="Google Shape;402;p44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3" name="Google Shape;403;p44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4" name="Google Shape;404;p44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5" name="Google Shape;405;p44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444500" y="542925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1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07" name="Google Shape;407;p44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408" name="Google Shape;408;p44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411" name="Google Shape;411;p44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13" name="Google Shape;413;p44"/>
          <p:cNvSpPr/>
          <p:nvPr>
            <p:ph idx="2" type="pic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solidFill>
            <a:srgbClr val="0B598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44"/>
          <p:cNvSpPr/>
          <p:nvPr>
            <p:ph idx="3" type="pic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solidFill>
            <a:srgbClr val="0B598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44"/>
          <p:cNvSpPr/>
          <p:nvPr>
            <p:ph idx="4" type="pic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solidFill>
            <a:srgbClr val="0B598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44"/>
          <p:cNvSpPr/>
          <p:nvPr>
            <p:ph idx="5" type="pic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solidFill>
            <a:srgbClr val="0B598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44"/>
          <p:cNvSpPr/>
          <p:nvPr>
            <p:ph idx="6" type="pic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solidFill>
            <a:srgbClr val="0B598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44"/>
          <p:cNvSpPr txBox="1"/>
          <p:nvPr>
            <p:ph idx="1" type="body"/>
          </p:nvPr>
        </p:nvSpPr>
        <p:spPr>
          <a:xfrm>
            <a:off x="719894" y="4240093"/>
            <a:ext cx="177614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50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419" name="Google Shape;419;p44"/>
          <p:cNvSpPr txBox="1"/>
          <p:nvPr>
            <p:ph idx="7" type="body"/>
          </p:nvPr>
        </p:nvSpPr>
        <p:spPr>
          <a:xfrm>
            <a:off x="2963912" y="4240093"/>
            <a:ext cx="177614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50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420" name="Google Shape;420;p44"/>
          <p:cNvSpPr txBox="1"/>
          <p:nvPr>
            <p:ph idx="8" type="body"/>
          </p:nvPr>
        </p:nvSpPr>
        <p:spPr>
          <a:xfrm>
            <a:off x="5207930" y="4240093"/>
            <a:ext cx="177614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50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421" name="Google Shape;421;p44"/>
          <p:cNvSpPr txBox="1"/>
          <p:nvPr>
            <p:ph idx="9" type="body"/>
          </p:nvPr>
        </p:nvSpPr>
        <p:spPr>
          <a:xfrm>
            <a:off x="7451948" y="4240093"/>
            <a:ext cx="177614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50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422" name="Google Shape;422;p44"/>
          <p:cNvSpPr txBox="1"/>
          <p:nvPr>
            <p:ph idx="13" type="body"/>
          </p:nvPr>
        </p:nvSpPr>
        <p:spPr>
          <a:xfrm>
            <a:off x="9695965" y="4240093"/>
            <a:ext cx="177614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50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cxnSp>
        <p:nvCxnSpPr>
          <p:cNvPr id="423" name="Google Shape;423;p44"/>
          <p:cNvCxnSpPr/>
          <p:nvPr/>
        </p:nvCxnSpPr>
        <p:spPr>
          <a:xfrm>
            <a:off x="1242354" y="3825022"/>
            <a:ext cx="731221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p44"/>
          <p:cNvCxnSpPr/>
          <p:nvPr/>
        </p:nvCxnSpPr>
        <p:spPr>
          <a:xfrm>
            <a:off x="3486372" y="3825022"/>
            <a:ext cx="731221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" name="Google Shape;425;p44"/>
          <p:cNvCxnSpPr/>
          <p:nvPr/>
        </p:nvCxnSpPr>
        <p:spPr>
          <a:xfrm>
            <a:off x="5730390" y="3825022"/>
            <a:ext cx="731221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44"/>
          <p:cNvCxnSpPr/>
          <p:nvPr/>
        </p:nvCxnSpPr>
        <p:spPr>
          <a:xfrm>
            <a:off x="7974408" y="3825022"/>
            <a:ext cx="731221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7" name="Google Shape;427;p44"/>
          <p:cNvCxnSpPr/>
          <p:nvPr/>
        </p:nvCxnSpPr>
        <p:spPr>
          <a:xfrm>
            <a:off x="10218425" y="3825022"/>
            <a:ext cx="731221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8" name="Google Shape;428;p44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9" name="Google Shape;429;p44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+ Text">
  <p:cSld name="Photo + Text">
    <p:bg>
      <p:bgPr>
        <a:solidFill>
          <a:schemeClr val="accent2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5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2" name="Google Shape;432;p45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3" name="Google Shape;433;p45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4" name="Google Shape;434;p45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5" name="Google Shape;435;p45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6" name="Google Shape;436;p45"/>
          <p:cNvSpPr txBox="1"/>
          <p:nvPr>
            <p:ph type="title"/>
          </p:nvPr>
        </p:nvSpPr>
        <p:spPr>
          <a:xfrm>
            <a:off x="444500" y="542925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1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7" name="Google Shape;437;p45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438" name="Google Shape;438;p4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9" name="Google Shape;439;p45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440" name="Google Shape;440;p45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441" name="Google Shape;441;p45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2" name="Google Shape;442;p45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43" name="Google Shape;443;p45"/>
          <p:cNvSpPr txBox="1"/>
          <p:nvPr>
            <p:ph idx="1" type="body"/>
          </p:nvPr>
        </p:nvSpPr>
        <p:spPr>
          <a:xfrm>
            <a:off x="542094" y="4240093"/>
            <a:ext cx="9402006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30"/>
              <a:buNone/>
              <a:def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750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444" name="Google Shape;444;p45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5" name="Google Shape;445;p45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p45"/>
          <p:cNvSpPr/>
          <p:nvPr>
            <p:ph idx="2" type="pic"/>
          </p:nvPr>
        </p:nvSpPr>
        <p:spPr>
          <a:xfrm>
            <a:off x="-2" y="1352575"/>
            <a:ext cx="12192002" cy="228989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bg>
      <p:bgPr>
        <a:solidFill>
          <a:schemeClr val="accent2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9" name="Google Shape;449;p46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0" name="Google Shape;450;p46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1" name="Google Shape;451;p46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2" name="Google Shape;452;p46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3" name="Google Shape;453;p46"/>
          <p:cNvSpPr txBox="1"/>
          <p:nvPr>
            <p:ph type="title"/>
          </p:nvPr>
        </p:nvSpPr>
        <p:spPr>
          <a:xfrm>
            <a:off x="444500" y="542925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1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4" name="Google Shape;454;p46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455" name="Google Shape;455;p46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6" name="Google Shape;456;p46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457" name="Google Shape;457;p46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458" name="Google Shape;458;p46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9" name="Google Shape;459;p46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60" name="Google Shape;460;p46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1" name="Google Shape;461;p46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2" name="Google Shape;462;p46"/>
          <p:cNvSpPr/>
          <p:nvPr>
            <p:ph idx="2" type="pic"/>
          </p:nvPr>
        </p:nvSpPr>
        <p:spPr>
          <a:xfrm>
            <a:off x="4110087" y="1444649"/>
            <a:ext cx="7548513" cy="4579079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46"/>
          <p:cNvSpPr txBox="1"/>
          <p:nvPr>
            <p:ph idx="1" type="body"/>
          </p:nvPr>
        </p:nvSpPr>
        <p:spPr>
          <a:xfrm>
            <a:off x="443366" y="1444649"/>
            <a:ext cx="3365063" cy="4579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32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5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23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" name="Google Shape;78;p23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23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0" name="Google Shape;80;p23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81" name="Google Shape;81;p23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" name="Google Shape;82;p23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83" name="Google Shape;83;p23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bg>
      <p:bgPr>
        <a:solidFill>
          <a:schemeClr val="accent2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7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6" name="Google Shape;466;p47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7" name="Google Shape;467;p47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8" name="Google Shape;468;p47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9" name="Google Shape;469;p47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0" name="Google Shape;470;p47"/>
          <p:cNvSpPr txBox="1"/>
          <p:nvPr>
            <p:ph type="title"/>
          </p:nvPr>
        </p:nvSpPr>
        <p:spPr>
          <a:xfrm>
            <a:off x="444500" y="542925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1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71" name="Google Shape;471;p47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472" name="Google Shape;472;p47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3" name="Google Shape;473;p47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474" name="Google Shape;474;p47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475" name="Google Shape;475;p47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6" name="Google Shape;476;p47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77" name="Google Shape;477;p47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8" name="Google Shape;478;p47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9" name="Google Shape;479;p47"/>
          <p:cNvSpPr txBox="1"/>
          <p:nvPr>
            <p:ph idx="1" type="body"/>
          </p:nvPr>
        </p:nvSpPr>
        <p:spPr>
          <a:xfrm>
            <a:off x="443366" y="1444649"/>
            <a:ext cx="3365063" cy="4579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32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50"/>
              <a:buNone/>
              <a:defRPr sz="1000"/>
            </a:lvl9pPr>
          </a:lstStyle>
          <a:p/>
        </p:txBody>
      </p:sp>
      <p:sp>
        <p:nvSpPr>
          <p:cNvPr id="480" name="Google Shape;480;p47"/>
          <p:cNvSpPr txBox="1"/>
          <p:nvPr>
            <p:ph idx="2" type="body"/>
          </p:nvPr>
        </p:nvSpPr>
        <p:spPr>
          <a:xfrm>
            <a:off x="3964290" y="1444649"/>
            <a:ext cx="7694310" cy="4579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480"/>
              <a:buChar char="•"/>
              <a:defRPr sz="2400">
                <a:solidFill>
                  <a:schemeClr val="lt1"/>
                </a:solidFill>
              </a:defRPr>
            </a:lvl1pPr>
            <a:lvl2pPr indent="-412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Char char="•"/>
              <a:defRPr sz="2000">
                <a:solidFill>
                  <a:schemeClr val="lt1"/>
                </a:solidFill>
              </a:defRPr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>
                <a:solidFill>
                  <a:schemeClr val="lt1"/>
                </a:solidFill>
              </a:defRPr>
            </a:lvl3pPr>
            <a:lvl4pPr indent="-37591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</a:defRPr>
            </a:lvl4pPr>
            <a:lvl5pPr indent="-37592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>
                <a:solidFill>
                  <a:schemeClr val="lt1"/>
                </a:solidFill>
              </a:defRPr>
            </a:lvl5pPr>
            <a:lvl6pPr indent="-4127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Char char="•"/>
              <a:defRPr sz="2000"/>
            </a:lvl6pPr>
            <a:lvl7pPr indent="-4127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Char char="•"/>
              <a:defRPr sz="2000"/>
            </a:lvl7pPr>
            <a:lvl8pPr indent="-4127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Char char="•"/>
              <a:defRPr sz="2000"/>
            </a:lvl8pPr>
            <a:lvl9pPr indent="-4127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9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2">
  <p:cSld name="Thank You 2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3" name="Google Shape;483;p48"/>
          <p:cNvSpPr/>
          <p:nvPr/>
        </p:nvSpPr>
        <p:spPr>
          <a:xfrm flipH="1">
            <a:off x="-16297" y="0"/>
            <a:ext cx="12208298" cy="6858000"/>
          </a:xfrm>
          <a:custGeom>
            <a:rect b="b" l="l" r="r" t="t"/>
            <a:pathLst>
              <a:path extrusionOk="0" h="6858000" w="12208298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4" name="Google Shape;484;p48"/>
          <p:cNvSpPr/>
          <p:nvPr/>
        </p:nvSpPr>
        <p:spPr>
          <a:xfrm rot="-5400000">
            <a:off x="2667000" y="-2667001"/>
            <a:ext cx="6858000" cy="12192002"/>
          </a:xfrm>
          <a:custGeom>
            <a:rect b="b" l="l" r="r" t="t"/>
            <a:pathLst>
              <a:path extrusionOk="0" h="12192002" w="6858000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5" name="Google Shape;485;p48"/>
          <p:cNvSpPr/>
          <p:nvPr/>
        </p:nvSpPr>
        <p:spPr>
          <a:xfrm rot="-5400000">
            <a:off x="2667000" y="-2667001"/>
            <a:ext cx="6858000" cy="12192002"/>
          </a:xfrm>
          <a:custGeom>
            <a:rect b="b" l="l" r="r" t="t"/>
            <a:pathLst>
              <a:path extrusionOk="0" h="12192002" w="6858000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6" name="Google Shape;486;p48"/>
          <p:cNvSpPr txBox="1"/>
          <p:nvPr>
            <p:ph type="ctrTitle"/>
          </p:nvPr>
        </p:nvSpPr>
        <p:spPr>
          <a:xfrm>
            <a:off x="6360242" y="3429000"/>
            <a:ext cx="4945598" cy="1243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  <a:defRPr b="1" sz="5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48"/>
          <p:cNvSpPr/>
          <p:nvPr/>
        </p:nvSpPr>
        <p:spPr>
          <a:xfrm rot="-8100000">
            <a:off x="-729899" y="-1215856"/>
            <a:ext cx="6043521" cy="8427077"/>
          </a:xfrm>
          <a:custGeom>
            <a:rect b="b" l="l" r="r" t="t"/>
            <a:pathLst>
              <a:path extrusionOk="0" h="8427077" w="6043521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rgbClr val="0B5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8" name="Google Shape;488;p48"/>
          <p:cNvSpPr/>
          <p:nvPr/>
        </p:nvSpPr>
        <p:spPr>
          <a:xfrm rot="-8100000">
            <a:off x="-1145231" y="-2123853"/>
            <a:ext cx="6043521" cy="9008880"/>
          </a:xfrm>
          <a:custGeom>
            <a:rect b="b" l="l" r="r" t="t"/>
            <a:pathLst>
              <a:path extrusionOk="0" h="9008880" w="6043521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9" name="Google Shape;489;p48"/>
          <p:cNvSpPr/>
          <p:nvPr/>
        </p:nvSpPr>
        <p:spPr>
          <a:xfrm flipH="1" rot="-2700000">
            <a:off x="-2681153" y="-465959"/>
            <a:ext cx="8639119" cy="5739762"/>
          </a:xfrm>
          <a:custGeom>
            <a:rect b="b" l="l" r="r" t="t"/>
            <a:pathLst>
              <a:path extrusionOk="0" h="5739762" w="8639119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rgbClr val="0B5982">
              <a:alpha val="5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8f428f0860_0_20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496" name="Google Shape;496;g28f428f0860_0_20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497" name="Google Shape;497;g28f428f0860_0_20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8f428f0860_0_20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00" name="Google Shape;500;g28f428f0860_0_20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8f428f0860_0_2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03" name="Google Shape;503;g28f428f0860_0_2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4" name="Google Shape;504;g28f428f0860_0_2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8f428f0860_0_2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07" name="Google Shape;507;g28f428f0860_0_2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08" name="Google Shape;508;g28f428f0860_0_2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09" name="Google Shape;509;g28f428f0860_0_2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8f428f0860_0_2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12" name="Google Shape;512;g28f428f0860_0_2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8f428f0860_0_2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15" name="Google Shape;515;g28f428f0860_0_2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16" name="Google Shape;516;g28f428f0860_0_2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8f428f0860_0_2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19" name="Google Shape;519;g28f428f0860_0_2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8f428f0860_0_2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28f428f0860_0_2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23" name="Google Shape;523;g28f428f0860_0_2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g28f428f0860_0_2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5" name="Google Shape;525;g28f428f0860_0_2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accen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" name="Google Shape;88;p20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20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" name="Google Shape;90;p20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20"/>
          <p:cNvSpPr txBox="1"/>
          <p:nvPr>
            <p:ph type="title"/>
          </p:nvPr>
        </p:nvSpPr>
        <p:spPr>
          <a:xfrm>
            <a:off x="444500" y="542925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1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2" name="Google Shape;92;p20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93" name="Google Shape;93;p20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95" name="Google Shape;95;p20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96" name="Google Shape;96;p20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" name="Google Shape;97;p20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98" name="Google Shape;98;p20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443365" y="1825625"/>
            <a:ext cx="1121523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480"/>
              <a:buChar char="•"/>
              <a:defRPr>
                <a:solidFill>
                  <a:schemeClr val="lt1"/>
                </a:solidFill>
              </a:defRPr>
            </a:lvl1pPr>
            <a:lvl2pPr indent="-412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Char char="•"/>
              <a:defRPr>
                <a:solidFill>
                  <a:schemeClr val="lt1"/>
                </a:solidFill>
              </a:defRPr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>
                <a:solidFill>
                  <a:schemeClr val="lt1"/>
                </a:solidFill>
              </a:defRPr>
            </a:lvl3pPr>
            <a:lvl4pPr indent="-37591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>
                <a:solidFill>
                  <a:schemeClr val="lt1"/>
                </a:solidFill>
              </a:defRPr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>
                <a:solidFill>
                  <a:schemeClr val="lt1"/>
                </a:solidFill>
              </a:defRPr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8f428f0860_0_2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28" name="Google Shape;528;g28f428f0860_0_2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8f428f0860_0_2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31" name="Google Shape;531;g28f428f0860_0_2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2" name="Google Shape;532;g28f428f0860_0_2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8f428f0860_0_2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1">
  <p:cSld name="Thank You 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3" name="Google Shape;103;p24"/>
          <p:cNvSpPr/>
          <p:nvPr/>
        </p:nvSpPr>
        <p:spPr>
          <a:xfrm flipH="1">
            <a:off x="-16297" y="0"/>
            <a:ext cx="12208298" cy="6858000"/>
          </a:xfrm>
          <a:custGeom>
            <a:rect b="b" l="l" r="r" t="t"/>
            <a:pathLst>
              <a:path extrusionOk="0" h="6858000" w="12208298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" name="Google Shape;104;p24"/>
          <p:cNvSpPr/>
          <p:nvPr/>
        </p:nvSpPr>
        <p:spPr>
          <a:xfrm rot="-5400000">
            <a:off x="2667000" y="-2667001"/>
            <a:ext cx="6858000" cy="12192002"/>
          </a:xfrm>
          <a:custGeom>
            <a:rect b="b" l="l" r="r" t="t"/>
            <a:pathLst>
              <a:path extrusionOk="0" h="12192002" w="6858000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Google Shape;105;p24"/>
          <p:cNvSpPr/>
          <p:nvPr/>
        </p:nvSpPr>
        <p:spPr>
          <a:xfrm rot="-5400000">
            <a:off x="2667000" y="-2667001"/>
            <a:ext cx="6858000" cy="12192002"/>
          </a:xfrm>
          <a:custGeom>
            <a:rect b="b" l="l" r="r" t="t"/>
            <a:pathLst>
              <a:path extrusionOk="0" h="12192002" w="6858000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06" name="Google Shape;106;p24"/>
          <p:cNvGrpSpPr/>
          <p:nvPr/>
        </p:nvGrpSpPr>
        <p:grpSpPr>
          <a:xfrm>
            <a:off x="3" y="0"/>
            <a:ext cx="6881966" cy="6858873"/>
            <a:chOff x="-5321" y="1096"/>
            <a:chExt cx="5924073" cy="5904197"/>
          </a:xfrm>
        </p:grpSpPr>
        <p:sp>
          <p:nvSpPr>
            <p:cNvPr id="107" name="Google Shape;107;p24"/>
            <p:cNvSpPr/>
            <p:nvPr/>
          </p:nvSpPr>
          <p:spPr>
            <a:xfrm rot="5400000">
              <a:off x="4618" y="-8842"/>
              <a:ext cx="5904196" cy="5924073"/>
            </a:xfrm>
            <a:prstGeom prst="rtTriangle">
              <a:avLst/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 rot="5400000">
              <a:off x="3941" y="-8164"/>
              <a:ext cx="5501471" cy="551999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 rot="5400000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10" name="Google Shape;110;p24"/>
          <p:cNvSpPr txBox="1"/>
          <p:nvPr>
            <p:ph type="ctrTitle"/>
          </p:nvPr>
        </p:nvSpPr>
        <p:spPr>
          <a:xfrm>
            <a:off x="5217242" y="2807208"/>
            <a:ext cx="4945598" cy="1243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  <a:defRPr b="1" sz="5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indent="-37591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indent="-35750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indent="-357504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indent="-357504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indent="-35750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indent="-35750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115" name="Google Shape;115;p2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Google Shape;120;p22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22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" name="Google Shape;122;p22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3" name="Google Shape;123;p22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124" name="Google Shape;124;p22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" name="Google Shape;125;p22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26" name="Google Shape;126;p22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27" name="Google Shape;127;p22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" name="Google Shape;128;p22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29" name="Google Shape;129;p22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8" name="Google Shape;138;p21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Google Shape;139;p21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0" name="Google Shape;140;p21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41" name="Google Shape;141;p21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142" name="Google Shape;142;p21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44" name="Google Shape;144;p21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45" name="Google Shape;145;p21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47" name="Google Shape;147;p21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0" y="0"/>
            <a:ext cx="12192000" cy="6862745"/>
          </a:xfrm>
          <a:custGeom>
            <a:rect b="b" l="l" r="r" t="t"/>
            <a:pathLst>
              <a:path extrusionOk="0" h="6849743" w="12192000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6" name="Google Shape;156;p25"/>
          <p:cNvSpPr/>
          <p:nvPr/>
        </p:nvSpPr>
        <p:spPr>
          <a:xfrm flipH="1" rot="5400000">
            <a:off x="2626805" y="-2626805"/>
            <a:ext cx="6862743" cy="12116353"/>
          </a:xfrm>
          <a:custGeom>
            <a:rect b="b" l="l" r="r" t="t"/>
            <a:pathLst>
              <a:path extrusionOk="0" h="12116353" w="6853871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" name="Google Shape;157;p25"/>
          <p:cNvSpPr/>
          <p:nvPr/>
        </p:nvSpPr>
        <p:spPr>
          <a:xfrm flipH="1" rot="-5400000">
            <a:off x="5851010" y="-10649"/>
            <a:ext cx="6326154" cy="6347453"/>
          </a:xfrm>
          <a:prstGeom prst="rtTriangle">
            <a:avLst/>
          </a:prstGeom>
          <a:solidFill>
            <a:srgbClr val="0B5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25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9" name="Google Shape;159;p25"/>
          <p:cNvSpPr/>
          <p:nvPr/>
        </p:nvSpPr>
        <p:spPr>
          <a:xfrm rot="2700000">
            <a:off x="9668984" y="1404392"/>
            <a:ext cx="4406148" cy="5299239"/>
          </a:xfrm>
          <a:custGeom>
            <a:rect b="b" l="l" r="r" t="t"/>
            <a:pathLst>
              <a:path extrusionOk="0" h="5299239" w="4406148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rgbClr val="0B5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p25"/>
          <p:cNvSpPr/>
          <p:nvPr/>
        </p:nvSpPr>
        <p:spPr>
          <a:xfrm flipH="1" rot="8100000">
            <a:off x="9583575" y="1088097"/>
            <a:ext cx="5072180" cy="4843502"/>
          </a:xfrm>
          <a:custGeom>
            <a:rect b="b" l="l" r="r" t="t"/>
            <a:pathLst>
              <a:path extrusionOk="0" h="4843502" w="5072180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1" name="Google Shape;161;p25"/>
          <p:cNvSpPr/>
          <p:nvPr/>
        </p:nvSpPr>
        <p:spPr>
          <a:xfrm rot="2700000">
            <a:off x="11438585" y="5665752"/>
            <a:ext cx="877778" cy="1755556"/>
          </a:xfrm>
          <a:custGeom>
            <a:rect b="b" l="l" r="r" t="t"/>
            <a:pathLst>
              <a:path extrusionOk="0" h="1755556" w="877778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rgbClr val="0B5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2" name="Google Shape;162;p25"/>
          <p:cNvSpPr/>
          <p:nvPr/>
        </p:nvSpPr>
        <p:spPr>
          <a:xfrm flipH="1" rot="8100000">
            <a:off x="10582265" y="5841410"/>
            <a:ext cx="2372348" cy="1186174"/>
          </a:xfrm>
          <a:custGeom>
            <a:rect b="b" l="l" r="r" t="t"/>
            <a:pathLst>
              <a:path extrusionOk="0" h="1186174" w="2372348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63" name="Google Shape;163;p25"/>
          <p:cNvGrpSpPr/>
          <p:nvPr/>
        </p:nvGrpSpPr>
        <p:grpSpPr>
          <a:xfrm rot="-5400000">
            <a:off x="115697" y="-1233313"/>
            <a:ext cx="2166577" cy="2458370"/>
            <a:chOff x="10225382" y="6572118"/>
            <a:chExt cx="3924857" cy="4453454"/>
          </a:xfrm>
        </p:grpSpPr>
        <p:sp>
          <p:nvSpPr>
            <p:cNvPr id="164" name="Google Shape;164;p25"/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 flipH="1" rot="8100000">
              <a:off x="10811837" y="7142066"/>
              <a:ext cx="2751954" cy="2751955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66" name="Google Shape;166;p25"/>
          <p:cNvGrpSpPr/>
          <p:nvPr/>
        </p:nvGrpSpPr>
        <p:grpSpPr>
          <a:xfrm rot="-5400000">
            <a:off x="1826158" y="-663912"/>
            <a:ext cx="1157389" cy="1319566"/>
            <a:chOff x="10431417" y="6819549"/>
            <a:chExt cx="3512798" cy="4005019"/>
          </a:xfrm>
        </p:grpSpPr>
        <p:sp>
          <p:nvSpPr>
            <p:cNvPr id="167" name="Google Shape;167;p2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172" name="Google Shape;172;p26"/>
          <p:cNvSpPr txBox="1"/>
          <p:nvPr>
            <p:ph idx="2" type="body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173" name="Google Shape;173;p2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0" y="0"/>
            <a:ext cx="12192001" cy="6884191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8" name="Google Shape;178;p26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26"/>
          <p:cNvSpPr/>
          <p:nvPr/>
        </p:nvSpPr>
        <p:spPr>
          <a:xfrm flipH="1" rot="5400000">
            <a:off x="2664629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0" name="Google Shape;180;p26"/>
          <p:cNvSpPr/>
          <p:nvPr/>
        </p:nvSpPr>
        <p:spPr>
          <a:xfrm flipH="1" rot="5400000">
            <a:off x="2664628" y="-2664627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81" name="Google Shape;181;p26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182" name="Google Shape;182;p26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84" name="Google Shape;184;p26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85" name="Google Shape;185;p26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87" name="Google Shape;187;p26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7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Google Shape;11;p17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Google Shape;12;p17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17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17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5" name="Google Shape;15;p17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6" name="Google Shape;16;p17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17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9433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75919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75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4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4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4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4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Google Shape;19;p1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Google Shape;23;p17"/>
          <p:cNvSpPr/>
          <p:nvPr/>
        </p:nvSpPr>
        <p:spPr>
          <a:xfrm>
            <a:off x="0" y="1"/>
            <a:ext cx="12192001" cy="6857999"/>
          </a:xfrm>
          <a:custGeom>
            <a:rect b="b" l="l" r="r" t="t"/>
            <a:pathLst>
              <a:path extrusionOk="0" h="6884191" w="1219200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Google Shape;24;p17"/>
          <p:cNvSpPr/>
          <p:nvPr/>
        </p:nvSpPr>
        <p:spPr>
          <a:xfrm flipH="1" rot="5400000">
            <a:off x="2964809" y="-2364446"/>
            <a:ext cx="6862744" cy="11591639"/>
          </a:xfrm>
          <a:custGeom>
            <a:rect b="b" l="l" r="r" t="t"/>
            <a:pathLst>
              <a:path extrusionOk="0" h="11591639" w="6862744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5E99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" name="Google Shape;25;p17"/>
          <p:cNvSpPr/>
          <p:nvPr/>
        </p:nvSpPr>
        <p:spPr>
          <a:xfrm flipH="1" rot="5400000">
            <a:off x="2664629" y="-2669372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3F66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" name="Google Shape;26;p17"/>
          <p:cNvSpPr/>
          <p:nvPr/>
        </p:nvSpPr>
        <p:spPr>
          <a:xfrm flipH="1" rot="5400000">
            <a:off x="2664629" y="-2669372"/>
            <a:ext cx="6862744" cy="12192000"/>
          </a:xfrm>
          <a:custGeom>
            <a:rect b="b" l="l" r="r" t="t"/>
            <a:pathLst>
              <a:path extrusionOk="0" h="12192000" w="6849744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B5982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Click to edit Master title style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17"/>
          <p:cNvGrpSpPr/>
          <p:nvPr/>
        </p:nvGrpSpPr>
        <p:grpSpPr>
          <a:xfrm rot="-5400000">
            <a:off x="390304" y="-431739"/>
            <a:ext cx="757355" cy="863476"/>
            <a:chOff x="10431417" y="6819549"/>
            <a:chExt cx="3512798" cy="4005019"/>
          </a:xfrm>
        </p:grpSpPr>
        <p:sp>
          <p:nvSpPr>
            <p:cNvPr id="29" name="Google Shape;29;p17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" name="Google Shape;30;p17"/>
            <p:cNvSpPr/>
            <p:nvPr/>
          </p:nvSpPr>
          <p:spPr>
            <a:xfrm flipH="1" rot="8100000">
              <a:off x="10986797" y="7317026"/>
              <a:ext cx="2402031" cy="2402032"/>
            </a:xfrm>
            <a:custGeom>
              <a:rect b="b" l="l" r="r" t="t"/>
              <a:pathLst>
                <a:path extrusionOk="0" h="754341" w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1" name="Google Shape;31;p17"/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32" name="Google Shape;32;p17"/>
            <p:cNvSpPr/>
            <p:nvPr/>
          </p:nvSpPr>
          <p:spPr>
            <a:xfrm flipH="1" rot="10800000">
              <a:off x="-1" y="1357409"/>
              <a:ext cx="12192000" cy="4917518"/>
            </a:xfrm>
            <a:prstGeom prst="snip1Rect">
              <a:avLst>
                <a:gd fmla="val 0" name="adj"/>
              </a:avLst>
            </a:prstGeom>
            <a:solidFill>
              <a:srgbClr val="3F66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" name="Google Shape;33;p17"/>
            <p:cNvSpPr/>
            <p:nvPr/>
          </p:nvSpPr>
          <p:spPr>
            <a:xfrm flipH="1" rot="10800000">
              <a:off x="-1" y="1357409"/>
              <a:ext cx="12192001" cy="4917518"/>
            </a:xfrm>
            <a:prstGeom prst="snip1Rect">
              <a:avLst>
                <a:gd fmla="val 19670" name="adj"/>
              </a:avLst>
            </a:prstGeom>
            <a:solidFill>
              <a:srgbClr val="0B5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4" name="Google Shape;34;p17"/>
          <p:cNvSpPr/>
          <p:nvPr/>
        </p:nvSpPr>
        <p:spPr>
          <a:xfrm flipH="1">
            <a:off x="10782300" y="5448297"/>
            <a:ext cx="1409700" cy="1409703"/>
          </a:xfrm>
          <a:custGeom>
            <a:rect b="b" l="l" r="r" t="t"/>
            <a:pathLst>
              <a:path extrusionOk="0" h="754341" w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" name="Google Shape;35;p17"/>
          <p:cNvSpPr txBox="1"/>
          <p:nvPr/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A4C2F4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8f428f0860_0_20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2" name="Google Shape;492;g28f428f0860_0_20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" name="Google Shape;493;g28f428f0860_0_20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examinations.ie/?l=en&amp;mc=ex&amp;sc=e24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10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2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2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bbbbbbbbbbbbbbbbbbbbbbbbbbbbbbbbbbbbbbbbbbbbbbbbbbbbbbbbbbbbbbbbbbbbbbbbbbbbbbbbbbbbbbbbbbbbbbbbbbbbbbbbbbbbbbbbbbbbbbbbbbbbbbbbbbbbbbbbbbbbbbbbbbbbbbbbbbbbbbbbbbbbbbbbbbbbbbbbbbbbbbbbbbbbbbbbbbbbbbbbbbbbbbbbbbbbbbbbbbbnbbbbbbbbbbbbbbbbbbbbbbbbbbbbbbbbbbbbbbbbbbbbbbbbbbbbbbbbbbbbbbbbbbbbbbbbbbbbbbbbbbbbbbbbbbbbbbbbbbbbbbbbbbbbbbbbbbbbbbbbbbbbbbbbbbbbbbbbbbbbbbbbbbbbbbbbbbbbbbbbbbbbbbbbbbbbbbbbbbbbbbbbbbbbbbbbbbbbbbbbbbbbbbbbbbbbbbbbbbbbbbbbbbbbbbbbbbbbbbbbbbbbbbbbnnnnnnnnnnnnnnnb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0" name="Google Shape;540;p1"/>
          <p:cNvSpPr txBox="1"/>
          <p:nvPr>
            <p:ph type="ctrTitle"/>
          </p:nvPr>
        </p:nvSpPr>
        <p:spPr>
          <a:xfrm>
            <a:off x="8246357" y="1791093"/>
            <a:ext cx="3601155" cy="2654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man Old Style"/>
              <a:buNone/>
            </a:pPr>
            <a:r>
              <a:rPr lang="en-US" sz="4800">
                <a:latin typeface="Bookman Old Style"/>
                <a:ea typeface="Bookman Old Style"/>
                <a:cs typeface="Bookman Old Style"/>
                <a:sym typeface="Bookman Old Style"/>
              </a:rPr>
              <a:t>Information Meeting</a:t>
            </a:r>
            <a:br>
              <a:rPr lang="en-US" sz="4800">
                <a:latin typeface="Bookman Old Style"/>
                <a:ea typeface="Bookman Old Style"/>
                <a:cs typeface="Bookman Old Style"/>
                <a:sym typeface="Bookman Old Style"/>
              </a:rPr>
            </a:br>
            <a:br>
              <a:rPr lang="en-US" sz="4800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4800">
                <a:latin typeface="Bookman Old Style"/>
                <a:ea typeface="Bookman Old Style"/>
                <a:cs typeface="Bookman Old Style"/>
                <a:sym typeface="Bookman Old Style"/>
              </a:rPr>
              <a:t> 3</a:t>
            </a:r>
            <a:r>
              <a:rPr baseline="30000" lang="en-US" sz="4800">
                <a:latin typeface="Bookman Old Style"/>
                <a:ea typeface="Bookman Old Style"/>
                <a:cs typeface="Bookman Old Style"/>
                <a:sym typeface="Bookman Old Style"/>
              </a:rPr>
              <a:t>rd</a:t>
            </a:r>
            <a:r>
              <a:rPr lang="en-US" sz="4800">
                <a:latin typeface="Bookman Old Style"/>
                <a:ea typeface="Bookman Old Style"/>
                <a:cs typeface="Bookman Old Style"/>
                <a:sym typeface="Bookman Old Style"/>
              </a:rPr>
              <a:t> Year </a:t>
            </a:r>
            <a:endParaRPr/>
          </a:p>
        </p:txBody>
      </p:sp>
      <p:sp>
        <p:nvSpPr>
          <p:cNvPr id="541" name="Google Shape;541;p1"/>
          <p:cNvSpPr txBox="1"/>
          <p:nvPr>
            <p:ph idx="1" type="subTitle"/>
          </p:nvPr>
        </p:nvSpPr>
        <p:spPr>
          <a:xfrm>
            <a:off x="8041742" y="3996267"/>
            <a:ext cx="3461281" cy="188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None/>
            </a:pPr>
            <a:r>
              <a:rPr b="1"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/>
          </a:p>
        </p:txBody>
      </p:sp>
      <p:grpSp>
        <p:nvGrpSpPr>
          <p:cNvPr id="542" name="Google Shape;542;p1"/>
          <p:cNvGrpSpPr/>
          <p:nvPr/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543" name="Google Shape;543;p1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" name="Google Shape;549;p1"/>
          <p:cNvSpPr/>
          <p:nvPr/>
        </p:nvSpPr>
        <p:spPr>
          <a:xfrm>
            <a:off x="656693" y="648931"/>
            <a:ext cx="6854433" cy="5231964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 colorful text with flowers and hearts&#10;&#10;Description automatically generated with medium confidence" id="550" name="Google Shape;5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8161" y="1331912"/>
            <a:ext cx="3688080" cy="3665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8f428f0860_0_16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g28f428f0860_0_16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Front cover of Paper &amp;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Answer booklet.</a:t>
            </a:r>
            <a:endParaRPr/>
          </a:p>
        </p:txBody>
      </p:sp>
      <p:pic>
        <p:nvPicPr>
          <p:cNvPr id="635" name="Google Shape;635;g28f428f0860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130" y="0"/>
            <a:ext cx="733033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8f428f0860_0_16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28f428f0860_0_16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Front cover of Supplementary answer book.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/>
              <a:t>Only </a:t>
            </a:r>
            <a:r>
              <a:rPr lang="en-US"/>
              <a:t>to be requested and used if the space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In your answer book</a:t>
            </a:r>
            <a:r>
              <a:rPr b="1" lang="en-US"/>
              <a:t> is full.</a:t>
            </a:r>
            <a:endParaRPr b="1"/>
          </a:p>
        </p:txBody>
      </p:sp>
      <p:pic>
        <p:nvPicPr>
          <p:cNvPr id="642" name="Google Shape;642;g28f428f0860_0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594" y="62633"/>
            <a:ext cx="5252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8f428f0860_0_17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g28f428f0860_0_17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Candidates must complete their responses in </a:t>
            </a:r>
            <a:r>
              <a:rPr b="1" lang="en-US"/>
              <a:t>blue or black pen</a:t>
            </a:r>
            <a:r>
              <a:rPr lang="en-US"/>
              <a:t>. Coloured pens, gel pens, highlighters or erasable pens must not be used.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Pencils and coloured pencils may be used for completing diagrams and graphs.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Candidates should not use correction fluid (such as Tippex) on examination material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Candidates should complete their responses using the spaces provided on the examination paper or in the answer book as appropriate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8f428f0860_0_17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Short Video for Pupils/Parents.</a:t>
            </a:r>
            <a:endParaRPr/>
          </a:p>
        </p:txBody>
      </p:sp>
      <p:sp>
        <p:nvSpPr>
          <p:cNvPr id="654" name="Google Shape;654;g28f428f0860_0_178"/>
          <p:cNvSpPr txBox="1"/>
          <p:nvPr>
            <p:ph idx="1" type="body"/>
          </p:nvPr>
        </p:nvSpPr>
        <p:spPr>
          <a:xfrm>
            <a:off x="415600" y="1356967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 https://www.examinations.ie/?l=en&amp;mc=ex&amp;sc=e24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55" name="Google Shape;655;g28f428f0860_0_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1912" y="0"/>
            <a:ext cx="458417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8f428f0860_0_18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Book Rental</a:t>
            </a:r>
            <a:endParaRPr b="1"/>
          </a:p>
        </p:txBody>
      </p:sp>
      <p:sp>
        <p:nvSpPr>
          <p:cNvPr id="661" name="Google Shape;661;g28f428f0860_0_18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Time to return all the books on the book Rental. (June 2024)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US"/>
              <a:t>Mrs. Holland will link in with the students about what and when!</a:t>
            </a:r>
            <a:endParaRPr b="1"/>
          </a:p>
        </p:txBody>
      </p:sp>
      <p:pic>
        <p:nvPicPr>
          <p:cNvPr id="662" name="Google Shape;662;g28f428f0860_0_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550" y="2951183"/>
            <a:ext cx="38989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8f428f0860_0_19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Planning the last term.</a:t>
            </a:r>
            <a:endParaRPr b="1"/>
          </a:p>
        </p:txBody>
      </p:sp>
      <p:sp>
        <p:nvSpPr>
          <p:cNvPr id="668" name="Google Shape;668;g28f428f0860_0_190"/>
          <p:cNvSpPr txBox="1"/>
          <p:nvPr>
            <p:ph idx="1" type="body"/>
          </p:nvPr>
        </p:nvSpPr>
        <p:spPr>
          <a:xfrm>
            <a:off x="415600" y="1356967"/>
            <a:ext cx="11360700" cy="473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Review the Pre-Exams together. (WWW)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/>
              <a:t>Ms. Hayes will present to all 3rd years a study technique session. (See School Journal for techniques)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/>
              <a:t>Focus on Exam Papers Questions!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/>
              <a:t>Purposeful practice leads to improvements.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/>
              <a:t>Attendance is Key!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US"/>
              <a:t>Block Teaching for the last number of Days.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8f428f0860_0_19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RACE</a:t>
            </a:r>
            <a:endParaRPr b="1"/>
          </a:p>
        </p:txBody>
      </p:sp>
      <p:sp>
        <p:nvSpPr>
          <p:cNvPr id="674" name="Google Shape;674;g28f428f0860_0_195"/>
          <p:cNvSpPr txBox="1"/>
          <p:nvPr>
            <p:ph idx="1" type="body"/>
          </p:nvPr>
        </p:nvSpPr>
        <p:spPr>
          <a:xfrm>
            <a:off x="259033" y="1567967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US"/>
              <a:t>Ms. O’ Donoghue and Mr. Browne are finalising arrangements and will communicate this to you before the exams. 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10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80" name="Google Shape;680;p10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10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87" name="Google Shape;687;p10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10"/>
          <p:cNvSpPr/>
          <p:nvPr/>
        </p:nvSpPr>
        <p:spPr>
          <a:xfrm>
            <a:off x="796066" y="321734"/>
            <a:ext cx="11074201" cy="6214533"/>
          </a:xfrm>
          <a:custGeom>
            <a:rect b="b" l="l" r="r" t="t"/>
            <a:pathLst>
              <a:path extrusionOk="0" h="6214533" w="11074201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4" name="Google Shape;694;p1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95" name="Google Shape;695;p10"/>
          <p:cNvGrpSpPr/>
          <p:nvPr/>
        </p:nvGrpSpPr>
        <p:grpSpPr>
          <a:xfrm>
            <a:off x="2032000" y="1803399"/>
            <a:ext cx="8128000" cy="3251199"/>
            <a:chOff x="0" y="1083733"/>
            <a:chExt cx="8128000" cy="3251199"/>
          </a:xfrm>
        </p:grpSpPr>
        <p:sp>
          <p:nvSpPr>
            <p:cNvPr id="696" name="Google Shape;696;p10"/>
            <p:cNvSpPr/>
            <p:nvPr/>
          </p:nvSpPr>
          <p:spPr>
            <a:xfrm>
              <a:off x="0" y="1083733"/>
              <a:ext cx="8128000" cy="3251199"/>
            </a:xfrm>
            <a:custGeom>
              <a:rect b="b" l="l" r="r" t="t"/>
              <a:pathLst>
                <a:path extrusionOk="0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2FACE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975360" y="1652693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0"/>
            <p:cNvSpPr txBox="1"/>
            <p:nvPr/>
          </p:nvSpPr>
          <p:spPr>
            <a:xfrm>
              <a:off x="975360" y="1652693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0" spcFirstLastPara="1" rIns="0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Transition Year </a:t>
              </a:r>
              <a:endParaRPr b="0" i="0" sz="38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4064000" y="2172885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0"/>
            <p:cNvSpPr txBox="1"/>
            <p:nvPr/>
          </p:nvSpPr>
          <p:spPr>
            <a:xfrm>
              <a:off x="4064000" y="2172885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0" spcFirstLastPara="1" rIns="0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Applied Leaving Certificate</a:t>
              </a:r>
              <a:endParaRPr b="0" i="0" sz="38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4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06" name="Google Shape;706;p4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4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13" name="Google Shape;713;p4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9" name="Google Shape;719;p4"/>
          <p:cNvSpPr/>
          <p:nvPr/>
        </p:nvSpPr>
        <p:spPr>
          <a:xfrm>
            <a:off x="796066" y="321734"/>
            <a:ext cx="11074201" cy="6214533"/>
          </a:xfrm>
          <a:custGeom>
            <a:rect b="b" l="l" r="r" t="t"/>
            <a:pathLst>
              <a:path extrusionOk="0" h="6214533" w="11074201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0" name="Google Shape;720;p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 close-up of a senior cycle&#10;&#10;Description automatically generated" id="721" name="Google Shape;7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9531" y="1093509"/>
            <a:ext cx="8332554" cy="4477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bbbbbbbbbbbbbbbbbbbbbbbbbbbbbbbbbbbbbbbbbbbbbbbbbbbbbbbbbbbbbbbbbbbbbbbbbbbbbbbbbbbbbbbbbbbbbbbbbbbbbbbbbbbbbbbbbbbbbbbbbbbbbbbbbbbbbbbbbbbbbbbbbbbbbbbbbbbbbbbbbbbbbbbbbbbbbbbbbbbbbbbbbbbbbbbbbbbbbbbbbbbbbbbbbbbbbbbbbbbnbbbbbbbbbbbbbbbbbbbbbbbbbbbbbbbbbbbbbbbbbbbbbbbbbbbbbbbbbbbbbbbbbbbbbbbbbbbbbbbbbbbbbbbbbbbbbbbbbbbbbbbbbbbbbbbbbbbbbbbbbbbbbbbbbbbbbbbbbbbbbbbbbbbbbbbbbbbbbbbbbbbbbbbbbbbbbbbbbbbbbbbbbbbbbbbbbbbbbbbbbbbbbbbbbbbbbbbbbbbbbbbbbbbbbbbbbbbbbbbbbbbbbbbbnnnnnnnnnnnnnnnb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7" name="Google Shape;727;p5"/>
          <p:cNvSpPr txBox="1"/>
          <p:nvPr>
            <p:ph type="ctrTitle"/>
          </p:nvPr>
        </p:nvSpPr>
        <p:spPr>
          <a:xfrm>
            <a:off x="8300648" y="2411942"/>
            <a:ext cx="3546864" cy="20341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man Old Style"/>
              <a:buNone/>
            </a:pPr>
            <a:r>
              <a:rPr lang="en-US" sz="4800">
                <a:latin typeface="Bookman Old Style"/>
                <a:ea typeface="Bookman Old Style"/>
                <a:cs typeface="Bookman Old Style"/>
                <a:sym typeface="Bookman Old Style"/>
              </a:rPr>
              <a:t>Senior Cycle SHSS</a:t>
            </a:r>
            <a:br>
              <a:rPr lang="en-US" sz="4800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4800">
                <a:latin typeface="Bookman Old Style"/>
                <a:ea typeface="Bookman Old Style"/>
                <a:cs typeface="Bookman Old Style"/>
                <a:sym typeface="Bookman Old Style"/>
              </a:rPr>
              <a:t> 2024-2026</a:t>
            </a:r>
            <a:endParaRPr/>
          </a:p>
        </p:txBody>
      </p:sp>
      <p:sp>
        <p:nvSpPr>
          <p:cNvPr id="728" name="Google Shape;728;p5"/>
          <p:cNvSpPr txBox="1"/>
          <p:nvPr>
            <p:ph idx="1" type="subTitle"/>
          </p:nvPr>
        </p:nvSpPr>
        <p:spPr>
          <a:xfrm>
            <a:off x="8041742" y="3996267"/>
            <a:ext cx="3461281" cy="188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None/>
            </a:pPr>
            <a:r>
              <a:rPr b="1"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/>
          </a:p>
        </p:txBody>
      </p:sp>
      <p:grpSp>
        <p:nvGrpSpPr>
          <p:cNvPr id="729" name="Google Shape;729;p5"/>
          <p:cNvGrpSpPr/>
          <p:nvPr/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730" name="Google Shape;730;p5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6" name="Google Shape;736;p5"/>
          <p:cNvSpPr/>
          <p:nvPr/>
        </p:nvSpPr>
        <p:spPr>
          <a:xfrm>
            <a:off x="656693" y="648931"/>
            <a:ext cx="6854433" cy="5231964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37" name="Google Shape;737;p5"/>
          <p:cNvPicPr preferRelativeResize="0"/>
          <p:nvPr/>
        </p:nvPicPr>
        <p:blipFill rotWithShape="1">
          <a:blip r:embed="rId4">
            <a:alphaModFix/>
          </a:blip>
          <a:srcRect b="19800" l="0" r="0" t="9445"/>
          <a:stretch/>
        </p:blipFill>
        <p:spPr>
          <a:xfrm>
            <a:off x="977550" y="1540581"/>
            <a:ext cx="6202778" cy="348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7550" y="1427225"/>
            <a:ext cx="6264925" cy="36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EAEA"/>
            </a:gs>
            <a:gs pos="100000">
              <a:srgbClr val="A3A5A6"/>
            </a:gs>
          </a:gsLst>
          <a:lin ang="5400000" scaled="0"/>
        </a:gra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556" name="Google Shape;556;p2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" name="Google Shape;562;p2"/>
          <p:cNvSpPr/>
          <p:nvPr/>
        </p:nvSpPr>
        <p:spPr>
          <a:xfrm>
            <a:off x="677550" y="0"/>
            <a:ext cx="12192000" cy="6858000"/>
          </a:xfrm>
          <a:prstGeom prst="rect">
            <a:avLst/>
          </a:prstGeom>
          <a:gradFill>
            <a:gsLst>
              <a:gs pos="0">
                <a:srgbClr val="E9EAEA"/>
              </a:gs>
              <a:gs pos="100000">
                <a:srgbClr val="A3A5A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63" name="Google Shape;563;p2"/>
          <p:cNvSpPr/>
          <p:nvPr/>
        </p:nvSpPr>
        <p:spPr>
          <a:xfrm flipH="1" rot="10800000">
            <a:off x="-1" y="-1"/>
            <a:ext cx="4403709" cy="6858001"/>
          </a:xfrm>
          <a:custGeom>
            <a:rect b="b" l="l" r="r" t="t"/>
            <a:pathLst>
              <a:path extrusionOk="0" h="6858001" w="4403709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>
            <a:gsLst>
              <a:gs pos="0">
                <a:srgbClr val="636363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4" name="Google Shape;564;p2"/>
          <p:cNvSpPr txBox="1"/>
          <p:nvPr>
            <p:ph type="title"/>
          </p:nvPr>
        </p:nvSpPr>
        <p:spPr>
          <a:xfrm>
            <a:off x="535021" y="685800"/>
            <a:ext cx="2639962" cy="51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orbel"/>
              <a:buNone/>
            </a:pPr>
            <a:r>
              <a:rPr lang="en-US" sz="3700">
                <a:solidFill>
                  <a:srgbClr val="FFFFFF"/>
                </a:solidFill>
              </a:rPr>
              <a:t>Information Evening </a:t>
            </a:r>
            <a:endParaRPr/>
          </a:p>
        </p:txBody>
      </p:sp>
      <p:grpSp>
        <p:nvGrpSpPr>
          <p:cNvPr id="565" name="Google Shape;565;p2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66" name="Google Shape;566;p2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2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73" name="Google Shape;573;p2"/>
          <p:cNvGrpSpPr/>
          <p:nvPr/>
        </p:nvGrpSpPr>
        <p:grpSpPr>
          <a:xfrm>
            <a:off x="4833898" y="625744"/>
            <a:ext cx="7292138" cy="5635430"/>
            <a:chOff x="-30147" y="1939"/>
            <a:chExt cx="8138547" cy="5635430"/>
          </a:xfrm>
        </p:grpSpPr>
        <p:sp>
          <p:nvSpPr>
            <p:cNvPr id="574" name="Google Shape;574;p2"/>
            <p:cNvSpPr/>
            <p:nvPr/>
          </p:nvSpPr>
          <p:spPr>
            <a:xfrm>
              <a:off x="0" y="1939"/>
              <a:ext cx="8108400" cy="1071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 txBox="1"/>
            <p:nvPr/>
          </p:nvSpPr>
          <p:spPr>
            <a:xfrm>
              <a:off x="15" y="54142"/>
              <a:ext cx="8003700" cy="9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Bookman Old Style"/>
                <a:buNone/>
              </a:pPr>
              <a:r>
                <a:rPr b="1" i="0" lang="en-US" sz="23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Introduction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Bookman Old Style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(Ann Marie Brosnan)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0" y="1142487"/>
              <a:ext cx="8108400" cy="1071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 txBox="1"/>
            <p:nvPr/>
          </p:nvSpPr>
          <p:spPr>
            <a:xfrm>
              <a:off x="52302" y="1194790"/>
              <a:ext cx="8003701" cy="9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Preparing for Junior Cycle Examinations</a:t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(Brendan Walsh)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-48" y="2258191"/>
              <a:ext cx="8108400" cy="8952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Applied Leaving Certificate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(Ann Marie Brosnan)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t/>
              </a:r>
              <a:endParaRPr b="0" i="0" sz="12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-30147" y="3367388"/>
              <a:ext cx="8108400" cy="1071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Transition Year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(Ann Marie Brosnan)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0" y="4566069"/>
              <a:ext cx="8108400" cy="1071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 txBox="1"/>
            <p:nvPr/>
          </p:nvSpPr>
          <p:spPr>
            <a:xfrm>
              <a:off x="52303" y="4564147"/>
              <a:ext cx="8003700" cy="9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Questions &amp; Answers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4" name="Google Shape;744;p3"/>
          <p:cNvSpPr txBox="1"/>
          <p:nvPr>
            <p:ph type="ctrTitle"/>
          </p:nvPr>
        </p:nvSpPr>
        <p:spPr>
          <a:xfrm>
            <a:off x="8397840" y="1393863"/>
            <a:ext cx="3635799" cy="40702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man Old Style"/>
              <a:buNone/>
            </a:pPr>
            <a:r>
              <a:rPr lang="en-US" sz="4800">
                <a:latin typeface="Bookman Old Style"/>
                <a:ea typeface="Bookman Old Style"/>
                <a:cs typeface="Bookman Old Style"/>
                <a:sym typeface="Bookman Old Style"/>
              </a:rPr>
              <a:t>Where do I realistically see myself in two/three years time?</a:t>
            </a:r>
            <a:br>
              <a:rPr lang="en-US" sz="4800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480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/>
          </a:p>
        </p:txBody>
      </p:sp>
      <p:sp>
        <p:nvSpPr>
          <p:cNvPr id="745" name="Google Shape;745;p3"/>
          <p:cNvSpPr txBox="1"/>
          <p:nvPr>
            <p:ph idx="1" type="subTitle"/>
          </p:nvPr>
        </p:nvSpPr>
        <p:spPr>
          <a:xfrm>
            <a:off x="8041742" y="3996267"/>
            <a:ext cx="3461281" cy="188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None/>
            </a:pPr>
            <a:r>
              <a:rPr b="1"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/>
          </a:p>
        </p:txBody>
      </p:sp>
      <p:grpSp>
        <p:nvGrpSpPr>
          <p:cNvPr id="746" name="Google Shape;746;p3"/>
          <p:cNvGrpSpPr/>
          <p:nvPr/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747" name="Google Shape;747;p3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3" name="Google Shape;753;p3"/>
          <p:cNvSpPr/>
          <p:nvPr/>
        </p:nvSpPr>
        <p:spPr>
          <a:xfrm>
            <a:off x="656693" y="648931"/>
            <a:ext cx="6854433" cy="5231964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54" name="Google Shape;75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532" y="1124961"/>
            <a:ext cx="6151834" cy="4399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60" name="Google Shape;760;p6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6" name="Google Shape;766;p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67" name="Google Shape;767;p6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3" name="Google Shape;773;p6"/>
          <p:cNvSpPr/>
          <p:nvPr/>
        </p:nvSpPr>
        <p:spPr>
          <a:xfrm>
            <a:off x="796066" y="321734"/>
            <a:ext cx="11074201" cy="6214533"/>
          </a:xfrm>
          <a:custGeom>
            <a:rect b="b" l="l" r="r" t="t"/>
            <a:pathLst>
              <a:path extrusionOk="0" h="6214533" w="11074201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4" name="Google Shape;774;p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775" name="Google Shape;775;p6"/>
          <p:cNvGraphicFramePr/>
          <p:nvPr/>
        </p:nvGraphicFramePr>
        <p:xfrm>
          <a:off x="2279928" y="1128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{A00C3EE1-E118-4256-B767-675D4AD76BCC}</a:tableStyleId>
              </a:tblPr>
              <a:tblGrid>
                <a:gridCol w="3638625"/>
                <a:gridCol w="5308250"/>
              </a:tblGrid>
              <a:tr h="471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Traditional Leaving Certificate –New Senior Cycle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  <a:tc hMerge="1"/>
              </a:tr>
              <a:tr h="793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7  Subjects 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 Core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4 Optional 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</a:tr>
              <a:tr h="47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Assessment 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Terminal Exams in June 2027</a:t>
                      </a:r>
                      <a:endParaRPr sz="1400" u="none" cap="none" strike="noStrike"/>
                    </a:p>
                  </a:txBody>
                  <a:tcPr marT="53625" marB="53625" marR="107275" marL="107275"/>
                </a:tc>
              </a:tr>
              <a:tr h="143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Additional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Assessment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Components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(Projects)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Music, Art, History, Geography,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Ag. Science, PE, Home Economics, Economics, Technology,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Computer Science, Biology, Chemistry, Physics, Business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</a:tr>
              <a:tr h="47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Oral Examination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Irish &amp; Languages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</a:tr>
              <a:tr h="47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Results 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H:1-8 | O: 1-8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</a:tr>
              <a:tr h="47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Points 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Max 625</a:t>
                      </a:r>
                      <a:endParaRPr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</a:tr>
              <a:tr h="47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Study </a:t>
                      </a:r>
                      <a:endParaRPr b="1"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3-4 hours per night</a:t>
                      </a:r>
                      <a:endParaRPr b="1" sz="2100" u="none" cap="none" strike="noStrik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53625" marB="53625" marR="107275" marL="10727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2fa7530d15_0_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1" name="Google Shape;781;g12fa7530d15_0_10"/>
          <p:cNvSpPr txBox="1"/>
          <p:nvPr>
            <p:ph idx="1" type="subTitle"/>
          </p:nvPr>
        </p:nvSpPr>
        <p:spPr>
          <a:xfrm>
            <a:off x="8041742" y="3996267"/>
            <a:ext cx="34614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None/>
            </a:pPr>
            <a:r>
              <a:rPr b="1"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/>
          </a:p>
        </p:txBody>
      </p:sp>
      <p:grpSp>
        <p:nvGrpSpPr>
          <p:cNvPr id="782" name="Google Shape;782;g12fa7530d15_0_10"/>
          <p:cNvGrpSpPr/>
          <p:nvPr/>
        </p:nvGrpSpPr>
        <p:grpSpPr>
          <a:xfrm>
            <a:off x="886714" y="-4763"/>
            <a:ext cx="5014913" cy="6862763"/>
            <a:chOff x="2928938" y="-4763"/>
            <a:chExt cx="5014913" cy="6862763"/>
          </a:xfrm>
        </p:grpSpPr>
        <p:sp>
          <p:nvSpPr>
            <p:cNvPr id="783" name="Google Shape;783;g12fa7530d15_0_10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12fa7530d15_0_10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g12fa7530d15_0_10"/>
            <p:cNvSpPr/>
            <p:nvPr/>
          </p:nvSpPr>
          <p:spPr>
            <a:xfrm>
              <a:off x="2928938" y="2582862"/>
              <a:ext cx="2693988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12fa7530d15_0_10"/>
            <p:cNvSpPr/>
            <p:nvPr/>
          </p:nvSpPr>
          <p:spPr>
            <a:xfrm>
              <a:off x="3371850" y="2692400"/>
              <a:ext cx="3332163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g12fa7530d15_0_10"/>
            <p:cNvSpPr/>
            <p:nvPr/>
          </p:nvSpPr>
          <p:spPr>
            <a:xfrm>
              <a:off x="3367088" y="2687637"/>
              <a:ext cx="4576763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12fa7530d15_0_10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g12fa7530d15_0_10"/>
          <p:cNvSpPr/>
          <p:nvPr/>
        </p:nvSpPr>
        <p:spPr>
          <a:xfrm>
            <a:off x="656693" y="648931"/>
            <a:ext cx="6854400" cy="52320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90" name="Google Shape;790;g12fa7530d15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092" y="-70700"/>
            <a:ext cx="9704717" cy="68580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EAEA"/>
            </a:gs>
            <a:gs pos="100000">
              <a:srgbClr val="A3A5A6"/>
            </a:gs>
          </a:gsLst>
          <a:lin ang="5400000" scaled="0"/>
        </a:gradFill>
      </p:bgPr>
    </p:bg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1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96" name="Google Shape;796;p11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" name="Google Shape;802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9EAEA"/>
              </a:gs>
              <a:gs pos="100000">
                <a:srgbClr val="A3A5A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3" name="Google Shape;803;p11"/>
          <p:cNvSpPr/>
          <p:nvPr/>
        </p:nvSpPr>
        <p:spPr>
          <a:xfrm flipH="1" rot="10800000">
            <a:off x="-1" y="-1"/>
            <a:ext cx="4403709" cy="6858001"/>
          </a:xfrm>
          <a:custGeom>
            <a:rect b="b" l="l" r="r" t="t"/>
            <a:pathLst>
              <a:path extrusionOk="0" h="6858001" w="4403709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>
            <a:gsLst>
              <a:gs pos="0">
                <a:srgbClr val="636363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4" name="Google Shape;804;p11"/>
          <p:cNvSpPr txBox="1"/>
          <p:nvPr>
            <p:ph type="title"/>
          </p:nvPr>
        </p:nvSpPr>
        <p:spPr>
          <a:xfrm>
            <a:off x="535026" y="685800"/>
            <a:ext cx="31278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en-US" sz="33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Applied Leaving Certificate</a:t>
            </a:r>
            <a:br>
              <a:rPr lang="en-US" sz="33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3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Subjects</a:t>
            </a:r>
            <a:r>
              <a:rPr lang="en-US" sz="40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>
                <a:solidFill>
                  <a:srgbClr val="FFFFFF"/>
                </a:solidFill>
              </a:rPr>
              <a:t> </a:t>
            </a:r>
            <a:endParaRPr/>
          </a:p>
        </p:txBody>
      </p:sp>
      <p:grpSp>
        <p:nvGrpSpPr>
          <p:cNvPr id="805" name="Google Shape;805;p11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806" name="Google Shape;806;p11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2" name="Google Shape;812;p11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13" name="Google Shape;813;p11"/>
          <p:cNvGrpSpPr/>
          <p:nvPr/>
        </p:nvGrpSpPr>
        <p:grpSpPr>
          <a:xfrm>
            <a:off x="3958675" y="685800"/>
            <a:ext cx="7777220" cy="5718559"/>
            <a:chOff x="1" y="-1"/>
            <a:chExt cx="6693536" cy="5105400"/>
          </a:xfrm>
        </p:grpSpPr>
        <p:sp>
          <p:nvSpPr>
            <p:cNvPr id="814" name="Google Shape;814;p11"/>
            <p:cNvSpPr/>
            <p:nvPr/>
          </p:nvSpPr>
          <p:spPr>
            <a:xfrm rot="-5400000">
              <a:off x="-1522336" y="1522336"/>
              <a:ext cx="5105400" cy="2060726"/>
            </a:xfrm>
            <a:prstGeom prst="flowChartManualOperation">
              <a:avLst/>
            </a:prstGeom>
            <a:solidFill>
              <a:srgbClr val="D6448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1"/>
            <p:cNvSpPr txBox="1"/>
            <p:nvPr/>
          </p:nvSpPr>
          <p:spPr>
            <a:xfrm>
              <a:off x="1" y="860547"/>
              <a:ext cx="2097300" cy="32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3350" spcFirstLastPara="1" rIns="1325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Bookman Old Style"/>
                <a:buNone/>
              </a:pPr>
              <a:r>
                <a:rPr b="1" i="0" lang="en-US" sz="21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Vocational Preparation</a:t>
              </a:r>
              <a:r>
                <a:rPr b="0" i="0" lang="en-US" sz="21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 </a:t>
              </a:r>
              <a:endParaRPr b="0" i="0" sz="21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Bookman Old Style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English &amp; Communication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Vocational Preparation &amp; Guidance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Work Experience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816" name="Google Shape;816;p11"/>
            <p:cNvSpPr/>
            <p:nvPr/>
          </p:nvSpPr>
          <p:spPr>
            <a:xfrm rot="-5400000">
              <a:off x="693737" y="1522336"/>
              <a:ext cx="5105400" cy="2060726"/>
            </a:xfrm>
            <a:prstGeom prst="flowChartManualOperation">
              <a:avLst/>
            </a:prstGeom>
            <a:solidFill>
              <a:srgbClr val="D6448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1"/>
            <p:cNvSpPr txBox="1"/>
            <p:nvPr/>
          </p:nvSpPr>
          <p:spPr>
            <a:xfrm>
              <a:off x="2216069" y="923666"/>
              <a:ext cx="2172600" cy="388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3350" spcFirstLastPara="1" rIns="1325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Bookman Old Style"/>
                <a:buNone/>
              </a:pPr>
              <a:r>
                <a:rPr b="1" i="0" lang="en-US" sz="21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Vocational Education</a:t>
              </a:r>
              <a:r>
                <a:rPr b="0" i="0" lang="en-US" sz="21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 </a:t>
              </a:r>
              <a:endParaRPr b="0" i="0" sz="21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Mathematical Applications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ICT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Active Leisure Studies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Office Administration and Customer Care 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818" name="Google Shape;818;p11"/>
            <p:cNvSpPr/>
            <p:nvPr/>
          </p:nvSpPr>
          <p:spPr>
            <a:xfrm rot="-5400000">
              <a:off x="2909810" y="1522336"/>
              <a:ext cx="5105400" cy="2060726"/>
            </a:xfrm>
            <a:prstGeom prst="flowChartManualOperation">
              <a:avLst/>
            </a:prstGeom>
            <a:solidFill>
              <a:srgbClr val="D6448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1"/>
            <p:cNvSpPr txBox="1"/>
            <p:nvPr/>
          </p:nvSpPr>
          <p:spPr>
            <a:xfrm>
              <a:off x="4432137" y="813208"/>
              <a:ext cx="2261400" cy="3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3350" spcFirstLastPara="1" rIns="1325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Bookman Old Style"/>
                <a:buNone/>
              </a:pPr>
              <a:r>
                <a:rPr b="1" i="0" lang="en-US" sz="21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General Education </a:t>
              </a:r>
              <a:endParaRPr b="1" i="0" sz="21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Art &amp; Drama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Social Education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Leisure &amp; Recreation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Irish &amp; Spanish 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Hotel Catering &amp; Tourism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Science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2fa7530d15_0_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25" name="Google Shape;825;g12fa7530d15_0_40"/>
          <p:cNvSpPr txBox="1"/>
          <p:nvPr>
            <p:ph idx="1" type="subTitle"/>
          </p:nvPr>
        </p:nvSpPr>
        <p:spPr>
          <a:xfrm>
            <a:off x="8041742" y="3996267"/>
            <a:ext cx="34614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None/>
            </a:pPr>
            <a:r>
              <a:rPr b="1"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/>
          </a:p>
        </p:txBody>
      </p:sp>
      <p:grpSp>
        <p:nvGrpSpPr>
          <p:cNvPr id="826" name="Google Shape;826;g12fa7530d15_0_40"/>
          <p:cNvGrpSpPr/>
          <p:nvPr/>
        </p:nvGrpSpPr>
        <p:grpSpPr>
          <a:xfrm>
            <a:off x="886714" y="-4763"/>
            <a:ext cx="5014913" cy="6862763"/>
            <a:chOff x="2928938" y="-4763"/>
            <a:chExt cx="5014913" cy="6862763"/>
          </a:xfrm>
        </p:grpSpPr>
        <p:sp>
          <p:nvSpPr>
            <p:cNvPr id="827" name="Google Shape;827;g12fa7530d15_0_40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12fa7530d15_0_40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12fa7530d15_0_40"/>
            <p:cNvSpPr/>
            <p:nvPr/>
          </p:nvSpPr>
          <p:spPr>
            <a:xfrm>
              <a:off x="2928938" y="2582862"/>
              <a:ext cx="2693988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12fa7530d15_0_40"/>
            <p:cNvSpPr/>
            <p:nvPr/>
          </p:nvSpPr>
          <p:spPr>
            <a:xfrm>
              <a:off x="3371850" y="2692400"/>
              <a:ext cx="3332163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12fa7530d15_0_40"/>
            <p:cNvSpPr/>
            <p:nvPr/>
          </p:nvSpPr>
          <p:spPr>
            <a:xfrm>
              <a:off x="3367088" y="2687637"/>
              <a:ext cx="4576763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12fa7530d15_0_40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3" name="Google Shape;833;g12fa7530d15_0_40"/>
          <p:cNvSpPr/>
          <p:nvPr/>
        </p:nvSpPr>
        <p:spPr>
          <a:xfrm>
            <a:off x="2129275" y="1738075"/>
            <a:ext cx="7900800" cy="41454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4" name="Google Shape;834;g12fa7530d15_0_40"/>
          <p:cNvSpPr txBox="1"/>
          <p:nvPr/>
        </p:nvSpPr>
        <p:spPr>
          <a:xfrm>
            <a:off x="1563675" y="925000"/>
            <a:ext cx="9453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Assessment</a:t>
            </a:r>
            <a:r>
              <a:rPr b="1" i="0" lang="en-US" sz="32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?</a:t>
            </a:r>
            <a:endParaRPr b="1" i="0" sz="3000" u="none" cap="none" strike="noStrik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835" name="Google Shape;835;g12fa7530d15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450" y="1543650"/>
            <a:ext cx="10466500" cy="4847025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2fa7530d15_0_11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41" name="Google Shape;841;g12fa7530d15_0_1167"/>
          <p:cNvSpPr txBox="1"/>
          <p:nvPr>
            <p:ph idx="1" type="subTitle"/>
          </p:nvPr>
        </p:nvSpPr>
        <p:spPr>
          <a:xfrm>
            <a:off x="8041742" y="3996267"/>
            <a:ext cx="34614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None/>
            </a:pPr>
            <a:r>
              <a:rPr b="1"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/>
          </a:p>
        </p:txBody>
      </p:sp>
      <p:grpSp>
        <p:nvGrpSpPr>
          <p:cNvPr id="842" name="Google Shape;842;g12fa7530d15_0_1167"/>
          <p:cNvGrpSpPr/>
          <p:nvPr/>
        </p:nvGrpSpPr>
        <p:grpSpPr>
          <a:xfrm>
            <a:off x="886714" y="-4763"/>
            <a:ext cx="5014913" cy="6862763"/>
            <a:chOff x="2928938" y="-4763"/>
            <a:chExt cx="5014913" cy="6862763"/>
          </a:xfrm>
        </p:grpSpPr>
        <p:sp>
          <p:nvSpPr>
            <p:cNvPr id="843" name="Google Shape;843;g12fa7530d15_0_1167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12fa7530d15_0_1167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12fa7530d15_0_1167"/>
            <p:cNvSpPr/>
            <p:nvPr/>
          </p:nvSpPr>
          <p:spPr>
            <a:xfrm>
              <a:off x="2928938" y="2582862"/>
              <a:ext cx="2693988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12fa7530d15_0_1167"/>
            <p:cNvSpPr/>
            <p:nvPr/>
          </p:nvSpPr>
          <p:spPr>
            <a:xfrm>
              <a:off x="3371850" y="2692400"/>
              <a:ext cx="3332163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12fa7530d15_0_1167"/>
            <p:cNvSpPr/>
            <p:nvPr/>
          </p:nvSpPr>
          <p:spPr>
            <a:xfrm>
              <a:off x="3367088" y="2687637"/>
              <a:ext cx="4576763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12fa7530d15_0_1167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9" name="Google Shape;849;g12fa7530d15_0_1167"/>
          <p:cNvSpPr txBox="1"/>
          <p:nvPr/>
        </p:nvSpPr>
        <p:spPr>
          <a:xfrm>
            <a:off x="1625550" y="933850"/>
            <a:ext cx="9453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Attendance is Key</a:t>
            </a:r>
            <a:r>
              <a:rPr b="1" i="0" lang="en-US" sz="30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b="1" i="0" sz="3000" u="none" cap="none" strike="noStrik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850" name="Google Shape;850;g12fa7530d15_0_1167"/>
          <p:cNvSpPr txBox="1"/>
          <p:nvPr/>
        </p:nvSpPr>
        <p:spPr>
          <a:xfrm>
            <a:off x="3516775" y="2029700"/>
            <a:ext cx="7105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90% Attendance in all subjects</a:t>
            </a:r>
            <a:endParaRPr b="1" i="0" sz="2600" u="none" cap="none" strike="noStrik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b="1" i="0" sz="2600" u="none" cap="none" strike="noStrik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12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56" name="Google Shape;856;p12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2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2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2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2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2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12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63" name="Google Shape;863;p12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2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2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2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2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2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2"/>
          <p:cNvSpPr/>
          <p:nvPr/>
        </p:nvSpPr>
        <p:spPr>
          <a:xfrm>
            <a:off x="796066" y="321734"/>
            <a:ext cx="11074201" cy="6214533"/>
          </a:xfrm>
          <a:custGeom>
            <a:rect b="b" l="l" r="r" t="t"/>
            <a:pathLst>
              <a:path extrusionOk="0" h="6214533" w="11074201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70" name="Google Shape;8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1950" y="740350"/>
            <a:ext cx="7576100" cy="57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1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Google Shape;876;g12fa7530d15_0_1183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77" name="Google Shape;877;g12fa7530d15_0_1183"/>
            <p:cNvSpPr/>
            <p:nvPr/>
          </p:nvSpPr>
          <p:spPr>
            <a:xfrm>
              <a:off x="1627188" y="0"/>
              <a:ext cx="1122362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g12fa7530d15_0_1183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g12fa7530d15_0_1183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12fa7530d15_0_1183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12fa7530d15_0_1183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12fa7530d15_0_1183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3" name="Google Shape;883;g12fa7530d15_0_1183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84" name="Google Shape;884;g12fa7530d15_0_1183"/>
            <p:cNvSpPr/>
            <p:nvPr/>
          </p:nvSpPr>
          <p:spPr>
            <a:xfrm>
              <a:off x="1627188" y="0"/>
              <a:ext cx="1122362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12fa7530d15_0_1183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12fa7530d15_0_1183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g12fa7530d15_0_1183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g12fa7530d15_0_1183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g12fa7530d15_0_1183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0" name="Google Shape;890;g12fa7530d15_0_1183"/>
          <p:cNvSpPr/>
          <p:nvPr/>
        </p:nvSpPr>
        <p:spPr>
          <a:xfrm>
            <a:off x="796066" y="321734"/>
            <a:ext cx="11074201" cy="6214533"/>
          </a:xfrm>
          <a:custGeom>
            <a:rect b="b" l="l" r="r" t="t"/>
            <a:pathLst>
              <a:path extrusionOk="0" h="6214533" w="11074201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1" name="Google Shape;891;g12fa7530d15_0_1183"/>
          <p:cNvSpPr txBox="1"/>
          <p:nvPr>
            <p:ph idx="12" type="sldNum"/>
          </p:nvPr>
        </p:nvSpPr>
        <p:spPr>
          <a:xfrm>
            <a:off x="10951856" y="5883275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92" name="Google Shape;892;g12fa7530d15_0_1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75" y="202300"/>
            <a:ext cx="12004326" cy="66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EAEA"/>
            </a:gs>
            <a:gs pos="100000">
              <a:srgbClr val="A3A5A6"/>
            </a:gs>
          </a:gsLst>
          <a:lin ang="5400012" scaled="0"/>
        </a:gradFill>
      </p:bgPr>
    </p:bg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g12fa7530d15_0_295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98" name="Google Shape;898;g12fa7530d15_0_295"/>
            <p:cNvSpPr/>
            <p:nvPr/>
          </p:nvSpPr>
          <p:spPr>
            <a:xfrm>
              <a:off x="1627188" y="0"/>
              <a:ext cx="1122362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g12fa7530d15_0_295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12fa7530d15_0_295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g12fa7530d15_0_295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g12fa7530d15_0_295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g12fa7530d15_0_295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4" name="Google Shape;904;g12fa7530d15_0_295"/>
          <p:cNvSpPr/>
          <p:nvPr/>
        </p:nvSpPr>
        <p:spPr>
          <a:xfrm>
            <a:off x="677550" y="0"/>
            <a:ext cx="12192000" cy="6858000"/>
          </a:xfrm>
          <a:prstGeom prst="rect">
            <a:avLst/>
          </a:prstGeom>
          <a:gradFill>
            <a:gsLst>
              <a:gs pos="0">
                <a:srgbClr val="E9EAEA"/>
              </a:gs>
              <a:gs pos="100000">
                <a:srgbClr val="A3A5A6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905" name="Google Shape;905;g12fa7530d15_0_295"/>
          <p:cNvSpPr/>
          <p:nvPr/>
        </p:nvSpPr>
        <p:spPr>
          <a:xfrm flipH="1" rot="10800000">
            <a:off x="-1" y="-1"/>
            <a:ext cx="4403709" cy="6858001"/>
          </a:xfrm>
          <a:custGeom>
            <a:rect b="b" l="l" r="r" t="t"/>
            <a:pathLst>
              <a:path extrusionOk="0" h="6858001" w="4403709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>
            <a:gsLst>
              <a:gs pos="0">
                <a:srgbClr val="636363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6" name="Google Shape;906;g12fa7530d15_0_295"/>
          <p:cNvSpPr txBox="1"/>
          <p:nvPr>
            <p:ph type="title"/>
          </p:nvPr>
        </p:nvSpPr>
        <p:spPr>
          <a:xfrm>
            <a:off x="535021" y="685800"/>
            <a:ext cx="2640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orbel"/>
              <a:buNone/>
            </a:pPr>
            <a:r>
              <a:rPr lang="en-US" sz="3700">
                <a:solidFill>
                  <a:srgbClr val="FFFFFF"/>
                </a:solidFill>
              </a:rPr>
              <a:t>Leaving Certificate Applied &amp; The Local Community </a:t>
            </a:r>
            <a:endParaRPr/>
          </a:p>
        </p:txBody>
      </p:sp>
      <p:grpSp>
        <p:nvGrpSpPr>
          <p:cNvPr id="907" name="Google Shape;907;g12fa7530d15_0_295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908" name="Google Shape;908;g12fa7530d15_0_295"/>
            <p:cNvSpPr/>
            <p:nvPr/>
          </p:nvSpPr>
          <p:spPr>
            <a:xfrm>
              <a:off x="1627188" y="0"/>
              <a:ext cx="1122362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g12fa7530d15_0_295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g12fa7530d15_0_295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12fa7530d15_0_295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g12fa7530d15_0_295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g12fa7530d15_0_295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4" name="Google Shape;914;g12fa7530d15_0_295"/>
          <p:cNvSpPr txBox="1"/>
          <p:nvPr>
            <p:ph idx="12" type="sldNum"/>
          </p:nvPr>
        </p:nvSpPr>
        <p:spPr>
          <a:xfrm>
            <a:off x="10951856" y="5867131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15" name="Google Shape;915;g12fa7530d15_0_295"/>
          <p:cNvGrpSpPr/>
          <p:nvPr/>
        </p:nvGrpSpPr>
        <p:grpSpPr>
          <a:xfrm>
            <a:off x="5274875" y="685800"/>
            <a:ext cx="7423304" cy="5020605"/>
            <a:chOff x="0" y="1939"/>
            <a:chExt cx="8666010" cy="5635430"/>
          </a:xfrm>
        </p:grpSpPr>
        <p:sp>
          <p:nvSpPr>
            <p:cNvPr id="916" name="Google Shape;916;g12fa7530d15_0_295"/>
            <p:cNvSpPr/>
            <p:nvPr/>
          </p:nvSpPr>
          <p:spPr>
            <a:xfrm>
              <a:off x="10" y="1939"/>
              <a:ext cx="7420800" cy="7908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12fa7530d15_0_295"/>
            <p:cNvSpPr txBox="1"/>
            <p:nvPr/>
          </p:nvSpPr>
          <p:spPr>
            <a:xfrm>
              <a:off x="379813" y="319333"/>
              <a:ext cx="73488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Bookman Old Style"/>
                <a:buNone/>
              </a:pPr>
              <a:r>
                <a:rPr b="1" i="0" lang="en-US" sz="23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Work Experience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Bookman Old Styl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g12fa7530d15_0_295"/>
            <p:cNvSpPr/>
            <p:nvPr/>
          </p:nvSpPr>
          <p:spPr>
            <a:xfrm>
              <a:off x="10" y="1142488"/>
              <a:ext cx="7733400" cy="7908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g12fa7530d15_0_295"/>
            <p:cNvSpPr txBox="1"/>
            <p:nvPr/>
          </p:nvSpPr>
          <p:spPr>
            <a:xfrm>
              <a:off x="466291" y="1038111"/>
              <a:ext cx="79464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Enterprise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12fa7530d15_0_295"/>
            <p:cNvSpPr/>
            <p:nvPr/>
          </p:nvSpPr>
          <p:spPr>
            <a:xfrm>
              <a:off x="52416" y="2106915"/>
              <a:ext cx="8195100" cy="1071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Visits outside school </a:t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-outdoor education</a:t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t/>
              </a:r>
              <a:endParaRPr b="0" i="0" sz="12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)</a:t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921" name="Google Shape;921;g12fa7530d15_0_295"/>
            <p:cNvSpPr/>
            <p:nvPr/>
          </p:nvSpPr>
          <p:spPr>
            <a:xfrm>
              <a:off x="0" y="3423582"/>
              <a:ext cx="8108400" cy="1071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g12fa7530d15_0_295"/>
            <p:cNvSpPr txBox="1"/>
            <p:nvPr/>
          </p:nvSpPr>
          <p:spPr>
            <a:xfrm>
              <a:off x="52410" y="3544539"/>
              <a:ext cx="8613600" cy="8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Investigating Local Community,</a:t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 working with Community groups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g12fa7530d15_0_295"/>
            <p:cNvSpPr/>
            <p:nvPr/>
          </p:nvSpPr>
          <p:spPr>
            <a:xfrm>
              <a:off x="0" y="4566069"/>
              <a:ext cx="8108400" cy="1071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g12fa7530d15_0_295"/>
            <p:cNvSpPr txBox="1"/>
            <p:nvPr/>
          </p:nvSpPr>
          <p:spPr>
            <a:xfrm>
              <a:off x="52417" y="4564151"/>
              <a:ext cx="80310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Surveys, Interviews, Visitors etc.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EAEA"/>
            </a:gs>
            <a:gs pos="100000">
              <a:srgbClr val="A3A5A6"/>
            </a:gs>
          </a:gsLst>
          <a:lin ang="5400012" scaled="0"/>
        </a:gra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g12fa7530d15_0_32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30" name="Google Shape;930;g12fa7530d15_0_326"/>
            <p:cNvSpPr/>
            <p:nvPr/>
          </p:nvSpPr>
          <p:spPr>
            <a:xfrm>
              <a:off x="1627188" y="0"/>
              <a:ext cx="1122362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g12fa7530d15_0_326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g12fa7530d15_0_326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12fa7530d15_0_326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g12fa7530d15_0_326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g12fa7530d15_0_326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g12fa7530d15_0_326"/>
          <p:cNvSpPr/>
          <p:nvPr/>
        </p:nvSpPr>
        <p:spPr>
          <a:xfrm>
            <a:off x="677550" y="0"/>
            <a:ext cx="12192000" cy="6858000"/>
          </a:xfrm>
          <a:prstGeom prst="rect">
            <a:avLst/>
          </a:prstGeom>
          <a:gradFill>
            <a:gsLst>
              <a:gs pos="0">
                <a:srgbClr val="E9EAEA"/>
              </a:gs>
              <a:gs pos="100000">
                <a:srgbClr val="A3A5A6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937" name="Google Shape;937;g12fa7530d15_0_326"/>
          <p:cNvSpPr/>
          <p:nvPr/>
        </p:nvSpPr>
        <p:spPr>
          <a:xfrm flipH="1" rot="10800000">
            <a:off x="-1" y="-1"/>
            <a:ext cx="4403709" cy="6858001"/>
          </a:xfrm>
          <a:custGeom>
            <a:rect b="b" l="l" r="r" t="t"/>
            <a:pathLst>
              <a:path extrusionOk="0" h="6858001" w="4403709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>
            <a:gsLst>
              <a:gs pos="0">
                <a:srgbClr val="636363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8" name="Google Shape;938;g12fa7530d15_0_326"/>
          <p:cNvSpPr txBox="1"/>
          <p:nvPr>
            <p:ph type="title"/>
          </p:nvPr>
        </p:nvSpPr>
        <p:spPr>
          <a:xfrm>
            <a:off x="535021" y="685800"/>
            <a:ext cx="2640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orbel"/>
              <a:buNone/>
            </a:pPr>
            <a:r>
              <a:rPr lang="en-US" sz="3700">
                <a:solidFill>
                  <a:srgbClr val="FFFFFF"/>
                </a:solidFill>
              </a:rPr>
              <a:t>In-School Learning Experience  </a:t>
            </a:r>
            <a:endParaRPr/>
          </a:p>
        </p:txBody>
      </p:sp>
      <p:grpSp>
        <p:nvGrpSpPr>
          <p:cNvPr id="939" name="Google Shape;939;g12fa7530d15_0_326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940" name="Google Shape;940;g12fa7530d15_0_326"/>
            <p:cNvSpPr/>
            <p:nvPr/>
          </p:nvSpPr>
          <p:spPr>
            <a:xfrm>
              <a:off x="1627188" y="0"/>
              <a:ext cx="1122362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g12fa7530d15_0_326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12fa7530d15_0_326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12fa7530d15_0_326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12fa7530d15_0_326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12fa7530d15_0_326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6" name="Google Shape;946;g12fa7530d15_0_326"/>
          <p:cNvSpPr txBox="1"/>
          <p:nvPr>
            <p:ph idx="12" type="sldNum"/>
          </p:nvPr>
        </p:nvSpPr>
        <p:spPr>
          <a:xfrm>
            <a:off x="10951856" y="5867131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47" name="Google Shape;947;g12fa7530d15_0_326"/>
          <p:cNvGrpSpPr/>
          <p:nvPr/>
        </p:nvGrpSpPr>
        <p:grpSpPr>
          <a:xfrm>
            <a:off x="4927125" y="611275"/>
            <a:ext cx="7764883" cy="5635430"/>
            <a:chOff x="-73" y="1939"/>
            <a:chExt cx="8666164" cy="5635430"/>
          </a:xfrm>
        </p:grpSpPr>
        <p:sp>
          <p:nvSpPr>
            <p:cNvPr id="948" name="Google Shape;948;g12fa7530d15_0_326"/>
            <p:cNvSpPr/>
            <p:nvPr/>
          </p:nvSpPr>
          <p:spPr>
            <a:xfrm>
              <a:off x="0" y="1939"/>
              <a:ext cx="8108400" cy="1071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12fa7530d15_0_326"/>
            <p:cNvSpPr txBox="1"/>
            <p:nvPr/>
          </p:nvSpPr>
          <p:spPr>
            <a:xfrm>
              <a:off x="15" y="54142"/>
              <a:ext cx="8003700" cy="9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Bookman Old Style"/>
                <a:buNone/>
              </a:pPr>
              <a:r>
                <a:rPr b="1" i="0" lang="en-US" sz="23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Learning in Leaving Certificate Applied involves students in new &amp; different learning experiences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12fa7530d15_0_326"/>
            <p:cNvSpPr/>
            <p:nvPr/>
          </p:nvSpPr>
          <p:spPr>
            <a:xfrm>
              <a:off x="0" y="1142487"/>
              <a:ext cx="8108400" cy="1071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12fa7530d15_0_326"/>
            <p:cNvSpPr txBox="1"/>
            <p:nvPr/>
          </p:nvSpPr>
          <p:spPr>
            <a:xfrm>
              <a:off x="52303" y="1194790"/>
              <a:ext cx="8003700" cy="9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Group work/Discussions</a:t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12fa7530d15_0_326"/>
            <p:cNvSpPr/>
            <p:nvPr/>
          </p:nvSpPr>
          <p:spPr>
            <a:xfrm>
              <a:off x="-73" y="2283039"/>
              <a:ext cx="8108400" cy="8952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Brainstorming, Role Play</a:t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t/>
              </a:r>
              <a:endParaRPr b="0" i="0" sz="12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)</a:t>
              </a:r>
              <a:endParaRPr b="1" i="0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953" name="Google Shape;953;g12fa7530d15_0_326"/>
            <p:cNvSpPr/>
            <p:nvPr/>
          </p:nvSpPr>
          <p:spPr>
            <a:xfrm>
              <a:off x="0" y="3423582"/>
              <a:ext cx="8108400" cy="1071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12fa7530d15_0_326"/>
            <p:cNvSpPr txBox="1"/>
            <p:nvPr/>
          </p:nvSpPr>
          <p:spPr>
            <a:xfrm>
              <a:off x="406791" y="3544546"/>
              <a:ext cx="8259300" cy="8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Oral Presentations, ICT Presentations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12fa7530d15_0_326"/>
            <p:cNvSpPr/>
            <p:nvPr/>
          </p:nvSpPr>
          <p:spPr>
            <a:xfrm>
              <a:off x="0" y="4566069"/>
              <a:ext cx="8108400" cy="1071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12fa7530d15_0_326"/>
            <p:cNvSpPr txBox="1"/>
            <p:nvPr/>
          </p:nvSpPr>
          <p:spPr>
            <a:xfrm>
              <a:off x="52303" y="4564147"/>
              <a:ext cx="8003700" cy="9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rPr b="1" i="0" lang="en-US" sz="2200" u="none" cap="none" strike="noStrik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Questionnaires/Surveys/Displays/Exhibitions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okman Old Styl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8f428f0860_0_0"/>
          <p:cNvSpPr txBox="1"/>
          <p:nvPr>
            <p:ph type="title"/>
          </p:nvPr>
        </p:nvSpPr>
        <p:spPr>
          <a:xfrm>
            <a:off x="444500" y="542925"/>
            <a:ext cx="112140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28f428f0860_0_0"/>
          <p:cNvSpPr txBox="1"/>
          <p:nvPr>
            <p:ph idx="12" type="sldNum"/>
          </p:nvPr>
        </p:nvSpPr>
        <p:spPr>
          <a:xfrm>
            <a:off x="11252200" y="6315075"/>
            <a:ext cx="4065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9" name="Google Shape;589;g28f428f0860_0_0"/>
          <p:cNvSpPr txBox="1"/>
          <p:nvPr>
            <p:ph idx="1" type="body"/>
          </p:nvPr>
        </p:nvSpPr>
        <p:spPr>
          <a:xfrm>
            <a:off x="444500" y="1625385"/>
            <a:ext cx="6718200" cy="409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g12fa7530d15_0_357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62" name="Google Shape;962;g12fa7530d15_0_357"/>
            <p:cNvSpPr/>
            <p:nvPr/>
          </p:nvSpPr>
          <p:spPr>
            <a:xfrm>
              <a:off x="1627188" y="0"/>
              <a:ext cx="1122362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12fa7530d15_0_357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12fa7530d15_0_357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12fa7530d15_0_357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g12fa7530d15_0_357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12fa7530d15_0_357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8" name="Google Shape;968;g12fa7530d15_0_357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69" name="Google Shape;969;g12fa7530d15_0_357"/>
            <p:cNvSpPr/>
            <p:nvPr/>
          </p:nvSpPr>
          <p:spPr>
            <a:xfrm>
              <a:off x="1627188" y="0"/>
              <a:ext cx="1122362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12fa7530d15_0_357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12fa7530d15_0_357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12fa7530d15_0_357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g12fa7530d15_0_357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g12fa7530d15_0_357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5" name="Google Shape;975;g12fa7530d15_0_357"/>
          <p:cNvSpPr/>
          <p:nvPr/>
        </p:nvSpPr>
        <p:spPr>
          <a:xfrm>
            <a:off x="796066" y="321734"/>
            <a:ext cx="11074201" cy="6214533"/>
          </a:xfrm>
          <a:custGeom>
            <a:rect b="b" l="l" r="r" t="t"/>
            <a:pathLst>
              <a:path extrusionOk="0" h="6214533" w="11074201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6" name="Google Shape;976;g12fa7530d15_0_357"/>
          <p:cNvSpPr txBox="1"/>
          <p:nvPr>
            <p:ph idx="12" type="sldNum"/>
          </p:nvPr>
        </p:nvSpPr>
        <p:spPr>
          <a:xfrm>
            <a:off x="10951856" y="5883275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77" name="Google Shape;977;g12fa7530d15_0_3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8412" y="342875"/>
            <a:ext cx="10353675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2fa7530d15_0_378"/>
          <p:cNvSpPr txBox="1"/>
          <p:nvPr>
            <p:ph type="ctrTitle"/>
          </p:nvPr>
        </p:nvSpPr>
        <p:spPr>
          <a:xfrm>
            <a:off x="2827500" y="986850"/>
            <a:ext cx="8831100" cy="16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200">
                <a:latin typeface="Bookman Old Style"/>
                <a:ea typeface="Bookman Old Style"/>
                <a:cs typeface="Bookman Old Style"/>
                <a:sym typeface="Bookman Old Style"/>
              </a:rPr>
              <a:t>Leaving Certificate Applied</a:t>
            </a:r>
            <a:endParaRPr sz="32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200">
                <a:latin typeface="Bookman Old Style"/>
                <a:ea typeface="Bookman Old Style"/>
                <a:cs typeface="Bookman Old Style"/>
                <a:sym typeface="Bookman Old Style"/>
              </a:rPr>
              <a:t>Qualifications</a:t>
            </a:r>
            <a:r>
              <a:rPr lang="en-US" sz="4800"/>
              <a:t>  </a:t>
            </a:r>
            <a:endParaRPr sz="4800"/>
          </a:p>
        </p:txBody>
      </p:sp>
      <p:sp>
        <p:nvSpPr>
          <p:cNvPr id="984" name="Google Shape;984;g12fa7530d15_0_378"/>
          <p:cNvSpPr txBox="1"/>
          <p:nvPr/>
        </p:nvSpPr>
        <p:spPr>
          <a:xfrm>
            <a:off x="1074656" y="2630551"/>
            <a:ext cx="10661715" cy="2877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Certificate Awarded at three Levels</a:t>
            </a:r>
            <a:endParaRPr b="1" i="0" sz="23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Pass        60-69%    (120-139 Credits)</a:t>
            </a:r>
            <a:endParaRPr b="1" i="0" sz="3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Merit      70-84%    (140-169 Credits)</a:t>
            </a:r>
            <a:endParaRPr b="1" i="0" sz="3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Distinction  85-100% (170-200 Credit )</a:t>
            </a:r>
            <a:endParaRPr b="1" i="0" sz="3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EAEA"/>
            </a:gs>
            <a:gs pos="100000">
              <a:srgbClr val="A3A5A6"/>
            </a:gs>
          </a:gsLst>
          <a:lin ang="5400000" scaled="0"/>
        </a:gradFill>
      </p:bgPr>
    </p:bg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13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91" name="Google Shape;991;p13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13"/>
          <p:cNvSpPr txBox="1"/>
          <p:nvPr>
            <p:ph type="title"/>
          </p:nvPr>
        </p:nvSpPr>
        <p:spPr>
          <a:xfrm>
            <a:off x="1760706" y="685800"/>
            <a:ext cx="9742318" cy="1238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 sz="3600"/>
              <a:t>What are the Advantages of Applied Leaving Certificate  </a:t>
            </a:r>
            <a:endParaRPr/>
          </a:p>
        </p:txBody>
      </p:sp>
      <p:sp>
        <p:nvSpPr>
          <p:cNvPr id="998" name="Google Shape;998;p13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99" name="Google Shape;999;p13"/>
          <p:cNvGrpSpPr/>
          <p:nvPr/>
        </p:nvGrpSpPr>
        <p:grpSpPr>
          <a:xfrm>
            <a:off x="1747158" y="2030501"/>
            <a:ext cx="9388243" cy="3730447"/>
            <a:chOff x="367621" y="30251"/>
            <a:chExt cx="9388243" cy="3730447"/>
          </a:xfrm>
        </p:grpSpPr>
        <p:sp>
          <p:nvSpPr>
            <p:cNvPr id="1000" name="Google Shape;1000;p13"/>
            <p:cNvSpPr/>
            <p:nvPr/>
          </p:nvSpPr>
          <p:spPr>
            <a:xfrm>
              <a:off x="367621" y="30251"/>
              <a:ext cx="813841" cy="8138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538528" y="201157"/>
              <a:ext cx="472028" cy="47202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1355857" y="30251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3"/>
            <p:cNvSpPr txBox="1"/>
            <p:nvPr/>
          </p:nvSpPr>
          <p:spPr>
            <a:xfrm>
              <a:off x="1355857" y="30251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Bookman Old Style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Learn to work independently. </a:t>
              </a:r>
              <a:endPara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3608455" y="30251"/>
              <a:ext cx="813841" cy="813841"/>
            </a:xfrm>
            <a:prstGeom prst="ellipse">
              <a:avLst/>
            </a:prstGeom>
            <a:solidFill>
              <a:srgbClr val="E19D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3779361" y="201157"/>
              <a:ext cx="472028" cy="47202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4596691" y="30251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3"/>
            <p:cNvSpPr txBox="1"/>
            <p:nvPr/>
          </p:nvSpPr>
          <p:spPr>
            <a:xfrm>
              <a:off x="4596691" y="30251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Small class group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.                                                                                               </a:t>
              </a:r>
              <a:endPara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6849288" y="30251"/>
              <a:ext cx="813841" cy="813841"/>
            </a:xfrm>
            <a:prstGeom prst="ellipse">
              <a:avLst/>
            </a:prstGeom>
            <a:solidFill>
              <a:srgbClr val="D548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7020195" y="201157"/>
              <a:ext cx="472028" cy="47202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7837524" y="30251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3"/>
            <p:cNvSpPr txBox="1"/>
            <p:nvPr/>
          </p:nvSpPr>
          <p:spPr>
            <a:xfrm>
              <a:off x="7837524" y="30251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Learn to work to strict deadlines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.</a:t>
              </a:r>
              <a:endPara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367621" y="1488554"/>
              <a:ext cx="813841" cy="813841"/>
            </a:xfrm>
            <a:prstGeom prst="ellipse">
              <a:avLst/>
            </a:prstGeom>
            <a:solidFill>
              <a:srgbClr val="D64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538528" y="1659460"/>
              <a:ext cx="472028" cy="47202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1355857" y="1488554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3"/>
            <p:cNvSpPr txBox="1"/>
            <p:nvPr/>
          </p:nvSpPr>
          <p:spPr>
            <a:xfrm>
              <a:off x="1355857" y="1488554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Learn to complete projects as a team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.</a:t>
              </a:r>
              <a:endPara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3608455" y="1488554"/>
              <a:ext cx="813841" cy="813841"/>
            </a:xfrm>
            <a:prstGeom prst="ellipse">
              <a:avLst/>
            </a:prstGeom>
            <a:solidFill>
              <a:srgbClr val="A465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3779361" y="1659460"/>
              <a:ext cx="472028" cy="47202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4596691" y="1488554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3"/>
            <p:cNvSpPr txBox="1"/>
            <p:nvPr/>
          </p:nvSpPr>
          <p:spPr>
            <a:xfrm>
              <a:off x="4596691" y="1488554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Learn more life skills.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6849288" y="1488554"/>
              <a:ext cx="813841" cy="8138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7020195" y="1659460"/>
              <a:ext cx="472028" cy="47202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7837524" y="1488554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3"/>
            <p:cNvSpPr txBox="1"/>
            <p:nvPr/>
          </p:nvSpPr>
          <p:spPr>
            <a:xfrm>
              <a:off x="7837524" y="1488554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Two years broken into 4 semesters. </a:t>
              </a:r>
              <a:endParaRPr b="0" i="0" sz="16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367621" y="2946857"/>
              <a:ext cx="813841" cy="813841"/>
            </a:xfrm>
            <a:prstGeom prst="ellipse">
              <a:avLst/>
            </a:prstGeom>
            <a:solidFill>
              <a:srgbClr val="E19D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538528" y="3117763"/>
              <a:ext cx="472028" cy="472028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1355857" y="2946857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3"/>
            <p:cNvSpPr txBox="1"/>
            <p:nvPr/>
          </p:nvSpPr>
          <p:spPr>
            <a:xfrm>
              <a:off x="1355857" y="2946857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Bookman Old Style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Continuous assessment.</a:t>
              </a:r>
              <a:endPara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3608455" y="2946857"/>
              <a:ext cx="813841" cy="813841"/>
            </a:xfrm>
            <a:prstGeom prst="ellipse">
              <a:avLst/>
            </a:prstGeom>
            <a:solidFill>
              <a:srgbClr val="D548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3779361" y="3117763"/>
              <a:ext cx="472028" cy="472028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4596691" y="2946857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3"/>
            <p:cNvSpPr txBox="1"/>
            <p:nvPr/>
          </p:nvSpPr>
          <p:spPr>
            <a:xfrm>
              <a:off x="4596691" y="2946857"/>
              <a:ext cx="1918340" cy="81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Bookman Old Style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Work experience  throughout the two years</a:t>
              </a:r>
              <a:r>
                <a:rPr b="0" i="0" lang="en-US" sz="16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14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37" name="Google Shape;1037;p14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3" name="Google Shape;104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4" name="Google Shape;1044;p14"/>
          <p:cNvSpPr/>
          <p:nvPr/>
        </p:nvSpPr>
        <p:spPr>
          <a:xfrm flipH="1" rot="10800000">
            <a:off x="-1" y="-1"/>
            <a:ext cx="4403709" cy="6858001"/>
          </a:xfrm>
          <a:custGeom>
            <a:rect b="b" l="l" r="r" t="t"/>
            <a:pathLst>
              <a:path extrusionOk="0" h="6858001" w="4403709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>
            <a:gsLst>
              <a:gs pos="0">
                <a:srgbClr val="159FE7"/>
              </a:gs>
              <a:gs pos="23000">
                <a:srgbClr val="159FE7"/>
              </a:gs>
              <a:gs pos="69000">
                <a:srgbClr val="1186C3"/>
              </a:gs>
              <a:gs pos="97000">
                <a:srgbClr val="107DB6"/>
              </a:gs>
              <a:gs pos="100000">
                <a:srgbClr val="107DB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5" name="Google Shape;1045;p14"/>
          <p:cNvSpPr txBox="1"/>
          <p:nvPr>
            <p:ph type="title"/>
          </p:nvPr>
        </p:nvSpPr>
        <p:spPr>
          <a:xfrm>
            <a:off x="496112" y="685801"/>
            <a:ext cx="2743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n-US">
                <a:solidFill>
                  <a:srgbClr val="FFFFFF"/>
                </a:solidFill>
              </a:rPr>
              <a:t>What is different about Leaving Certificate Applied?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 </a:t>
            </a:r>
            <a:endParaRPr/>
          </a:p>
        </p:txBody>
      </p:sp>
      <p:grpSp>
        <p:nvGrpSpPr>
          <p:cNvPr id="1046" name="Google Shape;1046;p14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047" name="Google Shape;1047;p14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4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4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4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4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3" name="Google Shape;1053;p14"/>
          <p:cNvSpPr txBox="1"/>
          <p:nvPr>
            <p:ph idx="1" type="body"/>
          </p:nvPr>
        </p:nvSpPr>
        <p:spPr>
          <a:xfrm>
            <a:off x="5310825" y="721750"/>
            <a:ext cx="6389400" cy="55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It is a</a:t>
            </a:r>
            <a:r>
              <a:rPr b="1"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practical </a:t>
            </a: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Leaving Certificate programme which places particular emphasis on preparation for the world of work and lifelong learning.  </a:t>
            </a:r>
            <a:endParaRPr sz="3200"/>
          </a:p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2320"/>
              <a:buChar char="•"/>
            </a:pPr>
            <a:r>
              <a:rPr b="1"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Work experience </a:t>
            </a: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is a significant component of the programme and students get to sample a range of jobs and get first-hand experience of the world of work.  </a:t>
            </a:r>
            <a:endParaRPr sz="3200"/>
          </a:p>
        </p:txBody>
      </p:sp>
      <p:sp>
        <p:nvSpPr>
          <p:cNvPr id="1054" name="Google Shape;1054;p14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7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60" name="Google Shape;1060;p7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6" name="Google Shape;106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7" name="Google Shape;1067;p7"/>
          <p:cNvSpPr/>
          <p:nvPr/>
        </p:nvSpPr>
        <p:spPr>
          <a:xfrm flipH="1" rot="10800000">
            <a:off x="-1" y="-1"/>
            <a:ext cx="4403709" cy="6858001"/>
          </a:xfrm>
          <a:custGeom>
            <a:rect b="b" l="l" r="r" t="t"/>
            <a:pathLst>
              <a:path extrusionOk="0" h="6858001" w="4403709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>
            <a:gsLst>
              <a:gs pos="0">
                <a:srgbClr val="159FE7"/>
              </a:gs>
              <a:gs pos="23000">
                <a:srgbClr val="159FE7"/>
              </a:gs>
              <a:gs pos="69000">
                <a:srgbClr val="1186C3"/>
              </a:gs>
              <a:gs pos="97000">
                <a:srgbClr val="107DB6"/>
              </a:gs>
              <a:gs pos="100000">
                <a:srgbClr val="107DB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8" name="Google Shape;1068;p7"/>
          <p:cNvSpPr txBox="1"/>
          <p:nvPr>
            <p:ph type="title"/>
          </p:nvPr>
        </p:nvSpPr>
        <p:spPr>
          <a:xfrm>
            <a:off x="496112" y="685801"/>
            <a:ext cx="2743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n-US">
                <a:solidFill>
                  <a:srgbClr val="FFFFFF"/>
                </a:solidFill>
              </a:rPr>
              <a:t>What is different about Leaving Certificate Applied?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 </a:t>
            </a:r>
            <a:endParaRPr/>
          </a:p>
        </p:txBody>
      </p:sp>
      <p:grpSp>
        <p:nvGrpSpPr>
          <p:cNvPr id="1069" name="Google Shape;1069;p7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070" name="Google Shape;1070;p7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6" name="Google Shape;1076;p7"/>
          <p:cNvSpPr txBox="1"/>
          <p:nvPr>
            <p:ph idx="1" type="body"/>
          </p:nvPr>
        </p:nvSpPr>
        <p:spPr>
          <a:xfrm>
            <a:off x="5310825" y="721750"/>
            <a:ext cx="6389400" cy="55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2320"/>
              <a:buChar char="•"/>
            </a:pP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 learning experiences are </a:t>
            </a:r>
            <a:r>
              <a:rPr b="1"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active and practical </a:t>
            </a: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where students apply their knowledge, skills and experience to real life situations in the school, in the workplace  and in the wider community.  </a:t>
            </a:r>
            <a:endParaRPr sz="3200"/>
          </a:p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2320"/>
              <a:buChar char="•"/>
            </a:pP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 programme provides a wealth of opportunities which enhance the </a:t>
            </a:r>
            <a:r>
              <a:rPr b="1"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self esteem and confidence of students</a:t>
            </a: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 </a:t>
            </a:r>
            <a:endParaRPr sz="3200"/>
          </a:p>
        </p:txBody>
      </p:sp>
      <p:sp>
        <p:nvSpPr>
          <p:cNvPr id="1077" name="Google Shape;1077;p7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8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83" name="Google Shape;1083;p8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9" name="Google Shape;108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0" name="Google Shape;1090;p8"/>
          <p:cNvSpPr/>
          <p:nvPr/>
        </p:nvSpPr>
        <p:spPr>
          <a:xfrm flipH="1" rot="10800000">
            <a:off x="-1" y="-1"/>
            <a:ext cx="4403709" cy="6858001"/>
          </a:xfrm>
          <a:custGeom>
            <a:rect b="b" l="l" r="r" t="t"/>
            <a:pathLst>
              <a:path extrusionOk="0" h="6858001" w="4403709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>
            <a:gsLst>
              <a:gs pos="0">
                <a:srgbClr val="159FE7"/>
              </a:gs>
              <a:gs pos="23000">
                <a:srgbClr val="159FE7"/>
              </a:gs>
              <a:gs pos="69000">
                <a:srgbClr val="1186C3"/>
              </a:gs>
              <a:gs pos="97000">
                <a:srgbClr val="107DB6"/>
              </a:gs>
              <a:gs pos="100000">
                <a:srgbClr val="107DB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1" name="Google Shape;1091;p8"/>
          <p:cNvSpPr txBox="1"/>
          <p:nvPr>
            <p:ph type="title"/>
          </p:nvPr>
        </p:nvSpPr>
        <p:spPr>
          <a:xfrm>
            <a:off x="496112" y="685801"/>
            <a:ext cx="2743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n-US">
                <a:solidFill>
                  <a:srgbClr val="FFFFFF"/>
                </a:solidFill>
              </a:rPr>
              <a:t>What is different about Leaving Certificate Applied?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 </a:t>
            </a:r>
            <a:endParaRPr/>
          </a:p>
        </p:txBody>
      </p:sp>
      <p:grpSp>
        <p:nvGrpSpPr>
          <p:cNvPr id="1092" name="Google Shape;1092;p8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093" name="Google Shape;1093;p8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9" name="Google Shape;1099;p8"/>
          <p:cNvSpPr txBox="1"/>
          <p:nvPr>
            <p:ph idx="1" type="body"/>
          </p:nvPr>
        </p:nvSpPr>
        <p:spPr>
          <a:xfrm>
            <a:off x="5310825" y="721750"/>
            <a:ext cx="6389400" cy="55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2320"/>
              <a:buChar char="•"/>
            </a:pP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There is </a:t>
            </a:r>
            <a:r>
              <a:rPr b="1"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 emphasis </a:t>
            </a: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 the final examinations, as coursework is assessed throughout the two years and students gain ‘</a:t>
            </a:r>
            <a:r>
              <a:rPr b="1"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credits’ </a:t>
            </a: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as they go along.  </a:t>
            </a:r>
            <a:endParaRPr sz="3200"/>
          </a:p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2320"/>
              <a:buChar char="•"/>
            </a:pP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Students’ work and skill development is assessed in different ways including </a:t>
            </a:r>
            <a:r>
              <a:rPr b="1"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interviews,  written, oral and practical components</a:t>
            </a: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 </a:t>
            </a:r>
            <a:endParaRPr sz="3200"/>
          </a:p>
        </p:txBody>
      </p:sp>
      <p:sp>
        <p:nvSpPr>
          <p:cNvPr id="1100" name="Google Shape;1100;p8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9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06" name="Google Shape;1106;p9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2" name="Google Shape;1112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13" name="Google Shape;1113;p9"/>
          <p:cNvSpPr/>
          <p:nvPr/>
        </p:nvSpPr>
        <p:spPr>
          <a:xfrm flipH="1" rot="10800000">
            <a:off x="-1" y="-1"/>
            <a:ext cx="4403709" cy="6858001"/>
          </a:xfrm>
          <a:custGeom>
            <a:rect b="b" l="l" r="r" t="t"/>
            <a:pathLst>
              <a:path extrusionOk="0" h="6858001" w="4403709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>
            <a:gsLst>
              <a:gs pos="0">
                <a:srgbClr val="159FE7"/>
              </a:gs>
              <a:gs pos="23000">
                <a:srgbClr val="159FE7"/>
              </a:gs>
              <a:gs pos="69000">
                <a:srgbClr val="1186C3"/>
              </a:gs>
              <a:gs pos="97000">
                <a:srgbClr val="107DB6"/>
              </a:gs>
              <a:gs pos="100000">
                <a:srgbClr val="107DB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14" name="Google Shape;1114;p9"/>
          <p:cNvSpPr txBox="1"/>
          <p:nvPr>
            <p:ph type="title"/>
          </p:nvPr>
        </p:nvSpPr>
        <p:spPr>
          <a:xfrm>
            <a:off x="496112" y="685801"/>
            <a:ext cx="2743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n-US">
                <a:solidFill>
                  <a:srgbClr val="FFFFFF"/>
                </a:solidFill>
              </a:rPr>
              <a:t>What is different about Leaving Certificate Applied?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 </a:t>
            </a:r>
            <a:endParaRPr/>
          </a:p>
        </p:txBody>
      </p:sp>
      <p:grpSp>
        <p:nvGrpSpPr>
          <p:cNvPr id="1115" name="Google Shape;1115;p9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116" name="Google Shape;1116;p9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2" name="Google Shape;1122;p9"/>
          <p:cNvSpPr txBox="1"/>
          <p:nvPr>
            <p:ph idx="1" type="body"/>
          </p:nvPr>
        </p:nvSpPr>
        <p:spPr>
          <a:xfrm>
            <a:off x="5310825" y="721750"/>
            <a:ext cx="6389400" cy="55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2320"/>
              <a:buChar char="•"/>
            </a:pPr>
            <a:r>
              <a:rPr lang="en-U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Four times throughout the two years, students get a statement of their results from the  State Examinations Commission.  In this way they experience regular feedback on their  success and achievement. </a:t>
            </a:r>
            <a:endParaRPr sz="3200"/>
          </a:p>
        </p:txBody>
      </p:sp>
      <p:sp>
        <p:nvSpPr>
          <p:cNvPr id="1123" name="Google Shape;1123;p9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5"/>
          <p:cNvSpPr txBox="1"/>
          <p:nvPr>
            <p:ph type="title"/>
          </p:nvPr>
        </p:nvSpPr>
        <p:spPr>
          <a:xfrm>
            <a:off x="7513504" y="2401436"/>
            <a:ext cx="4678496" cy="20551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Bookman Old Style"/>
              <a:buNone/>
            </a:pPr>
            <a:r>
              <a:rPr lang="en-US" sz="43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Options after Applied Leaving Certificate</a:t>
            </a:r>
            <a:endParaRPr/>
          </a:p>
        </p:txBody>
      </p:sp>
      <p:pic>
        <p:nvPicPr>
          <p:cNvPr descr="Diagram&#10;&#10;Description automatically generated" id="1129" name="Google Shape;1129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8522" y="895395"/>
            <a:ext cx="5680962" cy="4276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1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1" name="Google Shape;113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6829" y="895395"/>
            <a:ext cx="7267071" cy="4753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oogle Shape;1136;g12fa7530d15_0_1112"/>
          <p:cNvGrpSpPr/>
          <p:nvPr/>
        </p:nvGrpSpPr>
        <p:grpSpPr>
          <a:xfrm>
            <a:off x="546100" y="-4763"/>
            <a:ext cx="5014913" cy="6862763"/>
            <a:chOff x="2928938" y="-4763"/>
            <a:chExt cx="5014913" cy="6862763"/>
          </a:xfrm>
        </p:grpSpPr>
        <p:sp>
          <p:nvSpPr>
            <p:cNvPr id="1137" name="Google Shape;1137;g12fa7530d15_0_1112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g12fa7530d15_0_1112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g12fa7530d15_0_1112"/>
            <p:cNvSpPr/>
            <p:nvPr/>
          </p:nvSpPr>
          <p:spPr>
            <a:xfrm>
              <a:off x="2928938" y="2582862"/>
              <a:ext cx="2693988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12fa7530d15_0_1112"/>
            <p:cNvSpPr/>
            <p:nvPr/>
          </p:nvSpPr>
          <p:spPr>
            <a:xfrm>
              <a:off x="3371850" y="2692400"/>
              <a:ext cx="3332163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g12fa7530d15_0_1112"/>
            <p:cNvSpPr/>
            <p:nvPr/>
          </p:nvSpPr>
          <p:spPr>
            <a:xfrm>
              <a:off x="3367088" y="2687637"/>
              <a:ext cx="4576763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12fa7530d15_0_1112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3" name="Google Shape;1143;g12fa7530d15_0_11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144" name="Google Shape;1144;g12fa7530d15_0_1112"/>
          <p:cNvGrpSpPr/>
          <p:nvPr/>
        </p:nvGrpSpPr>
        <p:grpSpPr>
          <a:xfrm>
            <a:off x="886714" y="-4763"/>
            <a:ext cx="5014913" cy="6862763"/>
            <a:chOff x="2928938" y="-4763"/>
            <a:chExt cx="5014913" cy="6862763"/>
          </a:xfrm>
        </p:grpSpPr>
        <p:sp>
          <p:nvSpPr>
            <p:cNvPr id="1145" name="Google Shape;1145;g12fa7530d15_0_1112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12fa7530d15_0_1112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12fa7530d15_0_1112"/>
            <p:cNvSpPr/>
            <p:nvPr/>
          </p:nvSpPr>
          <p:spPr>
            <a:xfrm>
              <a:off x="2928938" y="2582862"/>
              <a:ext cx="2693988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g12fa7530d15_0_1112"/>
            <p:cNvSpPr/>
            <p:nvPr/>
          </p:nvSpPr>
          <p:spPr>
            <a:xfrm>
              <a:off x="3371850" y="2692400"/>
              <a:ext cx="3332163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g12fa7530d15_0_1112"/>
            <p:cNvSpPr/>
            <p:nvPr/>
          </p:nvSpPr>
          <p:spPr>
            <a:xfrm>
              <a:off x="3367088" y="2687637"/>
              <a:ext cx="4576763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g12fa7530d15_0_1112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1" name="Google Shape;1151;g12fa7530d15_0_1112"/>
          <p:cNvSpPr txBox="1"/>
          <p:nvPr>
            <p:ph type="ctrTitle"/>
          </p:nvPr>
        </p:nvSpPr>
        <p:spPr>
          <a:xfrm>
            <a:off x="5220028" y="2842941"/>
            <a:ext cx="63906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ookman Old Style"/>
              <a:buNone/>
            </a:pPr>
            <a:r>
              <a:t/>
            </a:r>
            <a:endParaRPr/>
          </a:p>
        </p:txBody>
      </p:sp>
      <p:sp>
        <p:nvSpPr>
          <p:cNvPr id="1152" name="Google Shape;1152;g12fa7530d15_0_1112"/>
          <p:cNvSpPr txBox="1"/>
          <p:nvPr/>
        </p:nvSpPr>
        <p:spPr>
          <a:xfrm>
            <a:off x="2977700" y="907325"/>
            <a:ext cx="8528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National Survey of Leaving Certificate Applied Graduates </a:t>
            </a:r>
            <a:endParaRPr b="1" i="0" sz="2600" u="none" cap="none" strike="noStrik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53" name="Google Shape;1153;g12fa7530d15_0_1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9450" y="2024325"/>
            <a:ext cx="8524875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16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59" name="Google Shape;1159;p16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5" name="Google Shape;116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166" name="Google Shape;1166;p16"/>
          <p:cNvGrpSpPr/>
          <p:nvPr/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1167" name="Google Shape;1167;p16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3" name="Google Shape;1173;p16"/>
          <p:cNvSpPr txBox="1"/>
          <p:nvPr>
            <p:ph type="ctrTitle"/>
          </p:nvPr>
        </p:nvSpPr>
        <p:spPr>
          <a:xfrm>
            <a:off x="5220028" y="2842941"/>
            <a:ext cx="6390723" cy="1172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ookman Old Style"/>
              <a:buNone/>
            </a:pPr>
            <a:r>
              <a:t/>
            </a:r>
            <a:endParaRPr/>
          </a:p>
        </p:txBody>
      </p:sp>
      <p:pic>
        <p:nvPicPr>
          <p:cNvPr id="1174" name="Google Shape;11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9825" y="1637450"/>
            <a:ext cx="8968675" cy="32518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8f428f0860_0_12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Junior Cycle Exams 2024</a:t>
            </a:r>
            <a:endParaRPr/>
          </a:p>
        </p:txBody>
      </p:sp>
      <p:sp>
        <p:nvSpPr>
          <p:cNvPr id="595" name="Google Shape;595;g28f428f0860_0_12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https://www.sacredheartclonakilty.ie/newsandevents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g12fa7530d15_0_1204"/>
          <p:cNvGrpSpPr/>
          <p:nvPr/>
        </p:nvGrpSpPr>
        <p:grpSpPr>
          <a:xfrm>
            <a:off x="546100" y="-4763"/>
            <a:ext cx="5014913" cy="6862763"/>
            <a:chOff x="2928938" y="-4763"/>
            <a:chExt cx="5014913" cy="6862763"/>
          </a:xfrm>
        </p:grpSpPr>
        <p:sp>
          <p:nvSpPr>
            <p:cNvPr id="1180" name="Google Shape;1180;g12fa7530d15_0_1204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12fa7530d15_0_1204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12fa7530d15_0_1204"/>
            <p:cNvSpPr/>
            <p:nvPr/>
          </p:nvSpPr>
          <p:spPr>
            <a:xfrm>
              <a:off x="2928938" y="2582862"/>
              <a:ext cx="2693988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12fa7530d15_0_1204"/>
            <p:cNvSpPr/>
            <p:nvPr/>
          </p:nvSpPr>
          <p:spPr>
            <a:xfrm>
              <a:off x="3371850" y="2692400"/>
              <a:ext cx="3332163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g12fa7530d15_0_1204"/>
            <p:cNvSpPr/>
            <p:nvPr/>
          </p:nvSpPr>
          <p:spPr>
            <a:xfrm>
              <a:off x="3367088" y="2687637"/>
              <a:ext cx="4576763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12fa7530d15_0_1204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6" name="Google Shape;1186;g12fa7530d15_0_12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187" name="Google Shape;1187;g12fa7530d15_0_1204"/>
          <p:cNvGrpSpPr/>
          <p:nvPr/>
        </p:nvGrpSpPr>
        <p:grpSpPr>
          <a:xfrm>
            <a:off x="886714" y="-4763"/>
            <a:ext cx="5014913" cy="6862763"/>
            <a:chOff x="2928938" y="-4763"/>
            <a:chExt cx="5014913" cy="6862763"/>
          </a:xfrm>
        </p:grpSpPr>
        <p:sp>
          <p:nvSpPr>
            <p:cNvPr id="1188" name="Google Shape;1188;g12fa7530d15_0_1204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12fa7530d15_0_1204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g12fa7530d15_0_1204"/>
            <p:cNvSpPr/>
            <p:nvPr/>
          </p:nvSpPr>
          <p:spPr>
            <a:xfrm>
              <a:off x="2928938" y="2582862"/>
              <a:ext cx="2693988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12fa7530d15_0_1204"/>
            <p:cNvSpPr/>
            <p:nvPr/>
          </p:nvSpPr>
          <p:spPr>
            <a:xfrm>
              <a:off x="3371850" y="2692400"/>
              <a:ext cx="3332163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12fa7530d15_0_1204"/>
            <p:cNvSpPr/>
            <p:nvPr/>
          </p:nvSpPr>
          <p:spPr>
            <a:xfrm>
              <a:off x="3367088" y="2687637"/>
              <a:ext cx="4576763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12fa7530d15_0_1204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4" name="Google Shape;1194;g12fa7530d15_0_1204"/>
          <p:cNvSpPr txBox="1"/>
          <p:nvPr>
            <p:ph type="ctrTitle"/>
          </p:nvPr>
        </p:nvSpPr>
        <p:spPr>
          <a:xfrm>
            <a:off x="5220028" y="2842941"/>
            <a:ext cx="63906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ookman Old Style"/>
              <a:buNone/>
            </a:pPr>
            <a:r>
              <a:t/>
            </a:r>
            <a:endParaRPr/>
          </a:p>
        </p:txBody>
      </p:sp>
      <p:pic>
        <p:nvPicPr>
          <p:cNvPr id="1195" name="Google Shape;1195;g12fa7530d15_0_1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525" y="0"/>
            <a:ext cx="1076424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12fa7530d15_0_2"/>
          <p:cNvSpPr txBox="1"/>
          <p:nvPr>
            <p:ph type="title"/>
          </p:nvPr>
        </p:nvSpPr>
        <p:spPr>
          <a:xfrm>
            <a:off x="2368525" y="2401425"/>
            <a:ext cx="81672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Bookman Old Style"/>
              <a:buNone/>
            </a:pPr>
            <a:r>
              <a:rPr lang="en-US" sz="43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Questions ?</a:t>
            </a:r>
            <a:endParaRPr/>
          </a:p>
        </p:txBody>
      </p:sp>
      <p:sp>
        <p:nvSpPr>
          <p:cNvPr id="1201" name="Google Shape;1201;g12fa7530d15_0_2"/>
          <p:cNvSpPr txBox="1"/>
          <p:nvPr>
            <p:ph idx="12" type="sldNum"/>
          </p:nvPr>
        </p:nvSpPr>
        <p:spPr>
          <a:xfrm>
            <a:off x="10951856" y="5883275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8f428f0860_0_13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g28f428f0860_0_13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2" name="Google Shape;602;g28f428f0860_0_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476" y="0"/>
            <a:ext cx="88190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8f428f0860_0_13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28f428f0860_0_13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09" name="Google Shape;609;g28f428f0860_0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472" y="250167"/>
            <a:ext cx="836112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8f428f0860_0_14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g28f428f0860_0_145"/>
          <p:cNvSpPr txBox="1"/>
          <p:nvPr>
            <p:ph idx="1" type="body"/>
          </p:nvPr>
        </p:nvSpPr>
        <p:spPr>
          <a:xfrm>
            <a:off x="415600" y="1536633"/>
            <a:ext cx="11360700" cy="50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2300"/>
              <a:t>Location</a:t>
            </a:r>
            <a:r>
              <a:rPr lang="en-US" sz="2300"/>
              <a:t>…………School Gym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-US" sz="2300"/>
              <a:t>Wednesday </a:t>
            </a:r>
            <a:r>
              <a:rPr b="1" lang="en-US" sz="2300"/>
              <a:t>5th of June</a:t>
            </a:r>
            <a:r>
              <a:rPr lang="en-US" sz="2300"/>
              <a:t> to Monday </a:t>
            </a:r>
            <a:r>
              <a:rPr b="1" lang="en-US" sz="2300"/>
              <a:t>17th of June</a:t>
            </a:r>
            <a:endParaRPr b="1"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b="1" lang="en-US" sz="2300"/>
              <a:t>Be there before time</a:t>
            </a:r>
            <a:r>
              <a:rPr lang="en-US" sz="2300"/>
              <a:t>………At least 40 minutes before the first Exam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b="1" lang="en-US" sz="2300"/>
              <a:t>Stay in</a:t>
            </a:r>
            <a:r>
              <a:rPr lang="en-US" sz="2300"/>
              <a:t> for the exam. Once you leave you cannot go back and therefore influence the exam.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8f428f0860_0_15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Examinations marked on line!</a:t>
            </a:r>
            <a:endParaRPr/>
          </a:p>
        </p:txBody>
      </p:sp>
      <p:sp>
        <p:nvSpPr>
          <p:cNvPr id="621" name="Google Shape;621;g28f428f0860_0_150"/>
          <p:cNvSpPr txBox="1"/>
          <p:nvPr>
            <p:ph idx="1" type="body"/>
          </p:nvPr>
        </p:nvSpPr>
        <p:spPr>
          <a:xfrm>
            <a:off x="415600" y="-119000"/>
            <a:ext cx="11360700" cy="697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2" name="Google Shape;622;g28f428f0860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860" y="0"/>
            <a:ext cx="29407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8f428f0860_0_1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Information to Note</a:t>
            </a:r>
            <a:endParaRPr/>
          </a:p>
        </p:txBody>
      </p:sp>
      <p:sp>
        <p:nvSpPr>
          <p:cNvPr id="628" name="Google Shape;628;g28f428f0860_0_15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Candidates are required to write their </a:t>
            </a:r>
            <a:r>
              <a:rPr b="1" lang="en-US"/>
              <a:t>Examination number</a:t>
            </a:r>
            <a:r>
              <a:rPr lang="en-US"/>
              <a:t> and their </a:t>
            </a:r>
            <a:r>
              <a:rPr b="1" lang="en-US"/>
              <a:t>Date of Birth</a:t>
            </a:r>
            <a:r>
              <a:rPr lang="en-US"/>
              <a:t> in the spaces provided on the front cover of all answer books and all stationery returned at the end of an examination session.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2022-01-11T08:45:04Z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